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6" r:id="rId2"/>
    <p:sldId id="367" r:id="rId3"/>
    <p:sldId id="257" r:id="rId4"/>
    <p:sldId id="258" r:id="rId5"/>
    <p:sldId id="357" r:id="rId6"/>
    <p:sldId id="259" r:id="rId7"/>
    <p:sldId id="358" r:id="rId8"/>
    <p:sldId id="260" r:id="rId9"/>
    <p:sldId id="359" r:id="rId10"/>
    <p:sldId id="261" r:id="rId11"/>
    <p:sldId id="262" r:id="rId12"/>
    <p:sldId id="361" r:id="rId13"/>
    <p:sldId id="263" r:id="rId14"/>
    <p:sldId id="362" r:id="rId15"/>
    <p:sldId id="360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363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364" r:id="rId37"/>
    <p:sldId id="283" r:id="rId38"/>
    <p:sldId id="284" r:id="rId39"/>
    <p:sldId id="285" r:id="rId40"/>
    <p:sldId id="286" r:id="rId41"/>
    <p:sldId id="347" r:id="rId42"/>
    <p:sldId id="348" r:id="rId43"/>
    <p:sldId id="349" r:id="rId44"/>
    <p:sldId id="351" r:id="rId45"/>
    <p:sldId id="352" r:id="rId46"/>
    <p:sldId id="353" r:id="rId47"/>
    <p:sldId id="354" r:id="rId48"/>
    <p:sldId id="350" r:id="rId49"/>
    <p:sldId id="355" r:id="rId50"/>
    <p:sldId id="356" r:id="rId51"/>
    <p:sldId id="287" r:id="rId52"/>
    <p:sldId id="288" r:id="rId53"/>
    <p:sldId id="365" r:id="rId54"/>
    <p:sldId id="289" r:id="rId55"/>
    <p:sldId id="290" r:id="rId56"/>
    <p:sldId id="291" r:id="rId57"/>
    <p:sldId id="292" r:id="rId58"/>
    <p:sldId id="293" r:id="rId59"/>
    <p:sldId id="294" r:id="rId60"/>
    <p:sldId id="366" r:id="rId61"/>
    <p:sldId id="295" r:id="rId62"/>
    <p:sldId id="368" r:id="rId63"/>
    <p:sldId id="296" r:id="rId64"/>
    <p:sldId id="297" r:id="rId65"/>
    <p:sldId id="298" r:id="rId66"/>
    <p:sldId id="299" r:id="rId67"/>
    <p:sldId id="300" r:id="rId68"/>
    <p:sldId id="301" r:id="rId69"/>
    <p:sldId id="303" r:id="rId70"/>
    <p:sldId id="369" r:id="rId71"/>
    <p:sldId id="305" r:id="rId72"/>
    <p:sldId id="307" r:id="rId73"/>
    <p:sldId id="306" r:id="rId74"/>
    <p:sldId id="308" r:id="rId75"/>
    <p:sldId id="309" r:id="rId76"/>
    <p:sldId id="310" r:id="rId77"/>
    <p:sldId id="311" r:id="rId78"/>
    <p:sldId id="313" r:id="rId79"/>
    <p:sldId id="312" r:id="rId80"/>
    <p:sldId id="314" r:id="rId81"/>
    <p:sldId id="370" r:id="rId82"/>
    <p:sldId id="371" r:id="rId83"/>
    <p:sldId id="372" r:id="rId84"/>
    <p:sldId id="315" r:id="rId85"/>
    <p:sldId id="316" r:id="rId86"/>
    <p:sldId id="317" r:id="rId87"/>
    <p:sldId id="319" r:id="rId88"/>
    <p:sldId id="373" r:id="rId89"/>
    <p:sldId id="374" r:id="rId90"/>
    <p:sldId id="318" r:id="rId91"/>
    <p:sldId id="320" r:id="rId92"/>
    <p:sldId id="375" r:id="rId93"/>
    <p:sldId id="321" r:id="rId94"/>
    <p:sldId id="323" r:id="rId95"/>
    <p:sldId id="376" r:id="rId96"/>
    <p:sldId id="322" r:id="rId97"/>
    <p:sldId id="325" r:id="rId98"/>
    <p:sldId id="326" r:id="rId99"/>
    <p:sldId id="327" r:id="rId100"/>
    <p:sldId id="324" r:id="rId101"/>
    <p:sldId id="328" r:id="rId102"/>
    <p:sldId id="329" r:id="rId103"/>
    <p:sldId id="330" r:id="rId104"/>
    <p:sldId id="377" r:id="rId105"/>
    <p:sldId id="331" r:id="rId106"/>
    <p:sldId id="333" r:id="rId107"/>
    <p:sldId id="378" r:id="rId108"/>
    <p:sldId id="332" r:id="rId109"/>
    <p:sldId id="334" r:id="rId110"/>
    <p:sldId id="335" r:id="rId111"/>
    <p:sldId id="336" r:id="rId112"/>
    <p:sldId id="338" r:id="rId113"/>
    <p:sldId id="339" r:id="rId114"/>
    <p:sldId id="340" r:id="rId115"/>
    <p:sldId id="379" r:id="rId116"/>
    <p:sldId id="337" r:id="rId117"/>
    <p:sldId id="342" r:id="rId118"/>
    <p:sldId id="341" r:id="rId119"/>
    <p:sldId id="343" r:id="rId120"/>
    <p:sldId id="380" r:id="rId121"/>
    <p:sldId id="344" r:id="rId122"/>
    <p:sldId id="345" r:id="rId123"/>
    <p:sldId id="346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E0AB7D8-41B5-4145-A02E-4C8AE3884F78}">
          <p14:sldIdLst>
            <p14:sldId id="256"/>
            <p14:sldId id="367"/>
            <p14:sldId id="257"/>
            <p14:sldId id="258"/>
            <p14:sldId id="357"/>
            <p14:sldId id="259"/>
            <p14:sldId id="358"/>
            <p14:sldId id="260"/>
            <p14:sldId id="359"/>
            <p14:sldId id="261"/>
            <p14:sldId id="262"/>
            <p14:sldId id="361"/>
            <p14:sldId id="263"/>
            <p14:sldId id="362"/>
            <p14:sldId id="360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63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64"/>
            <p14:sldId id="283"/>
            <p14:sldId id="284"/>
            <p14:sldId id="285"/>
            <p14:sldId id="286"/>
            <p14:sldId id="347"/>
            <p14:sldId id="348"/>
            <p14:sldId id="349"/>
            <p14:sldId id="351"/>
            <p14:sldId id="352"/>
            <p14:sldId id="353"/>
            <p14:sldId id="354"/>
            <p14:sldId id="350"/>
            <p14:sldId id="355"/>
            <p14:sldId id="356"/>
            <p14:sldId id="287"/>
            <p14:sldId id="288"/>
            <p14:sldId id="365"/>
            <p14:sldId id="289"/>
            <p14:sldId id="290"/>
            <p14:sldId id="291"/>
            <p14:sldId id="292"/>
            <p14:sldId id="293"/>
            <p14:sldId id="294"/>
            <p14:sldId id="366"/>
            <p14:sldId id="295"/>
            <p14:sldId id="368"/>
            <p14:sldId id="296"/>
            <p14:sldId id="297"/>
            <p14:sldId id="298"/>
            <p14:sldId id="299"/>
            <p14:sldId id="300"/>
            <p14:sldId id="301"/>
            <p14:sldId id="303"/>
            <p14:sldId id="369"/>
            <p14:sldId id="305"/>
            <p14:sldId id="307"/>
            <p14:sldId id="306"/>
            <p14:sldId id="308"/>
            <p14:sldId id="309"/>
            <p14:sldId id="310"/>
            <p14:sldId id="311"/>
            <p14:sldId id="313"/>
            <p14:sldId id="312"/>
            <p14:sldId id="314"/>
            <p14:sldId id="370"/>
            <p14:sldId id="371"/>
            <p14:sldId id="372"/>
            <p14:sldId id="315"/>
            <p14:sldId id="316"/>
            <p14:sldId id="317"/>
            <p14:sldId id="319"/>
            <p14:sldId id="373"/>
            <p14:sldId id="374"/>
            <p14:sldId id="318"/>
            <p14:sldId id="320"/>
            <p14:sldId id="375"/>
            <p14:sldId id="321"/>
            <p14:sldId id="323"/>
            <p14:sldId id="376"/>
            <p14:sldId id="322"/>
            <p14:sldId id="325"/>
            <p14:sldId id="326"/>
            <p14:sldId id="327"/>
            <p14:sldId id="324"/>
            <p14:sldId id="328"/>
            <p14:sldId id="329"/>
            <p14:sldId id="330"/>
            <p14:sldId id="377"/>
            <p14:sldId id="331"/>
            <p14:sldId id="333"/>
            <p14:sldId id="378"/>
            <p14:sldId id="332"/>
            <p14:sldId id="334"/>
            <p14:sldId id="335"/>
            <p14:sldId id="336"/>
            <p14:sldId id="338"/>
            <p14:sldId id="339"/>
            <p14:sldId id="340"/>
            <p14:sldId id="379"/>
            <p14:sldId id="337"/>
            <p14:sldId id="342"/>
            <p14:sldId id="341"/>
            <p14:sldId id="343"/>
            <p14:sldId id="380"/>
            <p14:sldId id="344"/>
            <p14:sldId id="345"/>
            <p14:sldId id="346"/>
          </p14:sldIdLst>
        </p14:section>
        <p14:section name="제목 없는 구역" id="{7533F485-14B8-4E81-975B-C59984A9499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2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24575,'6'2'0,"0"0"0,-1 0 0,1 1 0,-1 0 0,0 0 0,0 0 0,0 1 0,-1-1 0,6 6 0,10 7 0,20 12 0,-27-18 0,0 0 0,0-1 0,18 7 0,-21-10 0,1 1 0,0 0 0,13 11 0,-16-11 0,0-1 0,1 0 0,0 0 0,0-1 0,10 5 0,-16-9 0,1 0 0,-1 0 0,1 0 0,0 0 0,-1-1 0,1 0 0,0 0 0,-1 0 0,1 0 0,0 0 0,-1-1 0,1 1 0,0-1 0,-1 0 0,1 0 0,-1-1 0,1 1 0,4-4 0,9-6 0,-1 0 0,0-2 0,-1 0 0,-1-1 0,0 0 0,13-18 0,30-29 0,15-17 0,-12 9 0,-48 54 0,0 0 0,1 0 0,1 1 0,0 1 0,25-18 0,-13 7-1365,-17 10-5461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46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2182 962 24575,'-2'-5'0,"0"0"0,0 0 0,0 0 0,-1 0 0,0 1 0,0-1 0,0 1 0,0 0 0,-5-5 0,-6-9 0,-43-67 0,-46-78 0,100 159 0,-24-47 0,-3 2 0,-2 0 0,-3 2 0,-62-67 0,74 92 0,-1-2 0,-2 0 0,0 2 0,-1 1 0,-53-31 0,60 40 0,0 2 0,-1 0 0,0 1 0,-1 1 0,0 2 0,-34-8 0,4 7 0,8 0 0,-70-1 0,94 6 0,-1-1 0,1 0 0,0-1 0,0-2 0,-35-13 0,26 8 0,-50-10 0,70 19 0,0 0 0,-1 1 0,1 1 0,0 0 0,-1 0 0,1 1 0,-1 0 0,1 0 0,-15 5 0,1 3 0,-1 2 0,2 1 0,0 0 0,-29 23 0,-26 14 0,55-36 0,0 2 0,1 1 0,-21 19 0,30-26 0,0 0 0,-28 14 0,0 0 0,19-8 0,0 2 0,-32 33 0,-24 19 0,50-50 0,7-4 0,-36 32 0,27-23 61,23-21-299,0 2 0,1-1 1,0 1-1,0-1 1,-7 10-1,2 1-6588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47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24575,'-2'91'0,"5"98"0,-3-186 0,0 0 0,1 0 0,-1 0 0,1 0 0,0 0 0,0 0 0,0 0 0,0 0 0,1-1 0,-1 1 0,1 0 0,-1-1 0,1 1 0,0-1 0,0 0 0,0 0 0,1 0 0,-1 0 0,5 3 0,-2-2 0,0-1 0,0 1 0,0-1 0,1 0 0,-1-1 0,1 1 0,-1-1 0,1 0 0,11 0 0,-2-1 0,0-1 0,0-1 0,0 0 0,0 0 0,-1-2 0,1 0 0,17-7 0,85-53 0,-107 58 33,1 1 0,-1-2 0,15-11 1,22-13-1532,-33 25-5328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50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 24575,'45'1'0,"-11"0"0,0-2 0,-1-1 0,65-11 0,58-15 0,-155 28-34,2-1-55,0 0 0,0 1 0,0-1 1,0 1-1,0 0 0,0 0 1,1 0-1,-1 1 0,0-1 0,0 1 1,0-1-1,0 1 0,0 0 1,3 2-1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3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24575,'1'0'0,"1"1"0,-1-1 0,1 1 0,-1 0 0,1 0 0,-1 0 0,1 0 0,-1 0 0,0 0 0,0 0 0,1 0 0,-1 0 0,0 1 0,0-1 0,0 0 0,0 1 0,-1-1 0,1 1 0,0-1 0,0 3 0,15 37 0,-14-36 0,6 21 0,0 0 0,5 37 0,-11-52 0,1 0 0,0-1 0,1 1 0,1-1 0,0 0 0,7 12 0,-5-10 0,-1 0 0,0 0 0,6 20 0,48 142 0,-47-133 0,2-1 0,1-1 0,34 58 0,-40-81-1365,0-4-5461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3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686 0 24575,'-1'5'0,"-1"-1"0,1 0 0,0 0 0,-1 0 0,0 0 0,0 0 0,0-1 0,-5 7 0,-4 9 0,-7 12 0,-1 0 0,-1-1 0,-1-1 0,-39 40 0,29-36 0,2 3 0,-29 46 0,-101 146 0,59-88 0,34-51 0,2-13-1365,55-66-5461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24575,'23'-1'0,"1"-1"0,26-6 0,40-4 0,-77 11 0,0-2 0,0 1 0,0-1 0,0-1 0,0-1 0,14-6 0,32-11 0,174-53-1365,-214 69-5461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3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24575,'42'-1'0,"79"-13"0,67-14 0,-165 26-1365,-3 0-5461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32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24575,'-2'51'0,"-14"89"0,5-79 0,4-27 0,2-1 0,-1 44 0,2-28 0,-1-1 0,-18 72 0,10-57 0,-31 123 0,38-167 120,6-19-164,-1 1 1,1-1-1,0 1 0,0-1 1,0 1-1,0-1 0,0 1 1,-1-1-1,1 1 0,0-1 1,0 0-1,-1 1 0,1-1 1,0 1-1,-1-1 0,1 0 0,0 1 1,-1-1-1,1 0 0,-1 1 1,1-1-1,-1 0 0,1 0 1,-1 1-1,1-1 0,0 0 1,-1 0-1,1 0 0,-1 0 1,1 0-1,-1 0 0,1 0 1,-2 0-1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3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24575,'6'0'0,"-1"1"0,1 0 0,-1 0 0,0 1 0,1 0 0,-1 0 0,0 0 0,0 0 0,0 1 0,0 0 0,-1 0 0,1 0 0,6 6 0,4 5 0,0 1 0,14 19 0,2-2 0,-24-26 0,-1 0 0,0 1 0,0-1 0,-1 1 0,1 0 0,3 9 0,10 22 0,-1 0 0,15 54 0,-27-78 0,0-1 0,1 1 0,1-1 0,17 23 0,1 2 0,-13-18-341,1-1 0,1 0-1,26 25 1,-31-34-6485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3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24575,'5'-1'0,"1"0"0,-1 0 0,0 0 0,-1-1 0,1 0 0,0 0 0,0 0 0,-1-1 0,6-3 0,32-13 0,190-38 0,-135 20-1365,-80 33-5461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24575,'105'2'0,"117"-4"0,-147-16-1365,-58 15-5461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3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24575,'0'5'0,"5"70"0,-4-69 0,1 0 0,0 0 0,0-1 0,0 1 0,0-1 0,1 0 0,0 1 0,0-1 0,1-1 0,6 9 0,-8-11 0,-1-1 0,1 0 0,-1 1 0,1 0 0,-1-1 0,0 1 0,1 0 0,-1 0 0,0 0 0,0-1 0,0 1 0,-1 0 0,1 0 0,0 1 0,-1-1 0,0 0 0,1 0 0,-1 0 0,0 0 0,0 0 0,0 0 0,0 1 0,0-1 0,-1 0 0,1 0 0,-1 2 0,-2 1 0,0-1 0,0 0 0,0 0 0,0-1 0,-1 1 0,1-1 0,-1 1 0,0-1 0,0 0 0,-5 2 0,-1 3 0,1 0 0,0 0 0,-12 14 0,-15 15 0,5-11-682,-34 37-1,54-52-6143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4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24575,'-1'34'0,"0"-23"0,0 0 0,1 0 0,1 0 0,-1 1 0,6 19 0,-6-28 0,1-1 0,1 1 0,-1-1 0,0 1 0,0-1 0,1 0 0,0 1 0,-1-1 0,1 0 0,0 0 0,0 0 0,0 0 0,0 0 0,0-1 0,1 1 0,-1-1 0,0 1 0,1-1 0,-1 0 0,1 0 0,0 0 0,-1 0 0,1 0 0,0-1 0,-1 1 0,1-1 0,0 0 0,3 0 0,42-2-25,-41 1-70,0 0-1,0 0 0,-1 1 0,1-1 1,0 1-1,0 1 0,0-1 0,0 1 1,-1 1-1,1-1 0,0 1 0,-1 0 1,11 5-1,-7 3-6730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4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24575,'26'-1'0,"1"-2"0,-1-1 0,51-15 0,-1 1 0,182-30 0,-205 38 35,-34 5-501,0 2-1,29-3 0,-29 6-6359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4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24575,'-49'19'0,"33"-12"0,1 1 0,-1 0 0,2 1 0,-1 1 0,1 0 0,-22 22 0,28-25 0,-134 116 0,108-88 0,1 1 0,2 1 0,2 2 0,-47 79 0,40-64 0,28-43 0,1-1 0,0 1 0,0 0 0,1 0 0,-5 14 0,-33 109 0,35-112 0,0 1 0,2 0 0,1 0 0,1 1 0,1 0 0,0 0 0,2 0 0,1 0 0,2 26 0,0-46 0,0 1 0,1-1 0,-1 1 0,1-1 0,0 0 0,0 0 0,0 0 0,0 0 0,1 0 0,-1 0 0,1-1 0,0 1 0,4 3 0,53 43 0,-16-15 0,2 16 0,-32-34 0,0-2 0,30 26 0,-38-37 0,0 0 0,1 0 0,-1 0 0,1-1 0,0 1 0,0-2 0,0 1 0,0-1 0,1 0 0,-1 0 0,14 0 0,-13-1-170,1-1-1,0 0 0,-1-1 1,1 1-1,0-2 0,-1 1 1,16-6-1,-9 1-6655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5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24575,'5'3'0,"-1"1"0,0-1 0,0 1 0,0 0 0,0 0 0,0 0 0,-1 1 0,0-1 0,4 8 0,2 0 0,22 36 0,10 12 0,30 43 0,-47-73 0,-11-13 0,1-1 0,0 0 0,21 16 0,-3-2 0,54 60 0,-76-77 0,-5-7 0,0 1 0,-1 0 0,0 1 0,0-1 0,-1 1 0,0-1 0,-1 1 0,1 0 0,1 14 0,0 3 0,1 48 0,-5-59 0,0 0 0,-1 0 0,0 0 0,-1 0 0,-1 0 0,0 0 0,-1 0 0,0-1 0,-10 19 0,-54 151 0,54-138 0,13-40 0,0 0 0,0 0 0,-1 0 0,1 0 0,-1 0 0,0 0 0,0 0 0,-1-1 0,0 1 0,0-1 0,0 1 0,0-1 0,-7 7 0,-1-1 44,0 0-1,-17 23 1,-15 15-1540,29-37-5330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3:5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24575,'59'-1'0,"-28"0"0,0 0 0,1 2 0,-1 2 0,0 1 0,40 10 0,-67-13 0,-1 1 0,1 0 0,-1 0 0,1 0 0,-1 0 0,1 1 0,-1-1 0,0 1 0,0 0 0,-1 0 0,1 0 0,-1 0 0,1 1 0,-1-1 0,0 1 0,0-1 0,0 1 0,-1 0 0,1 0 0,-1 0 0,0 0 0,0 0 0,0 0 0,0 7 0,-1-5 0,1 0 0,-1 0 0,0 0 0,0 0 0,-1-1 0,1 1 0,-1 0 0,-1 0 0,1 0 0,-1-1 0,0 1 0,0-1 0,-1 1 0,0-1 0,0 0 0,-5 7 0,-90 99 0,37-23 0,30-41 0,28-43 0,0 0 0,1 0 0,-1 0 0,1 1 0,0-1 0,-3 10 0,5-13 0,0-1 0,0 1 0,-1 0 0,1-1 0,0 1 0,0 0 0,1-1 0,-1 1 0,0 0 0,0 0 0,0-1 0,0 1 0,1-1 0,-1 1 0,0 0 0,0-1 0,1 1 0,-1-1 0,1 1 0,-1 0 0,0-1 0,2 1 0,-1 0 0,0 0 0,1 0 0,-1 0 0,1-1 0,0 1 0,-1-1 0,1 1 0,-1-1 0,1 0 0,0 1 0,-1-1 0,1 0 0,2 0 0,7-1 0,0-1 0,1 0 0,-1 0 0,-1-1 0,1-1 0,0 0 0,-1 0 0,20-12 0,42-15 0,-49 24 0,0 2 0,1 0 0,0 1 0,45-1 0,-38 3 0,-1-1 0,1-2 0,35-10 0,47-6 0,37-1-1365,-130 21-5461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0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24575,'1'-2'0,"0"-1"0,0 1 0,0 0 0,0-1 0,0 1 0,0 0 0,1 0 0,-1 0 0,1 0 0,0 0 0,0 0 0,-1 0 0,1 0 0,0 1 0,0-1 0,1 1 0,-1 0 0,0-1 0,0 1 0,1 0 0,3-1 0,54-19 0,-33 15 0,0 2 0,1 1 0,0 2 0,54 3 0,-52-1 0,-1 0 0,1-2 0,0-1 0,35-7 0,9-4 0,-49 9 0,-1 0 0,43-15 0,-46 13 0,-1 1 0,41-6 0,-5 2 0,-26 4 0,54-1 0,-63 6 0,1-1 0,-1-1 0,0-1 0,0-1 0,27-8 0,13-16 21,-49 21-252,1 1 0,0 0 0,0 1 0,1 0 0,27-5 0,-23 8-6595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0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1 224 24575,'26'0'0,"0"-1"0,49-8 0,-65 6 0,1 0 0,0 0 0,-1-1 0,1 0 0,-1-1 0,0 0 0,0-1 0,-1 0 0,12-10 0,-8 7 0,0 1 0,0 0 0,1 1 0,0 0 0,1 1 0,0 1 0,24-6 0,-19 5 0,0 0 0,-1-1 0,32-16 0,-32 15 0,1 0 0,-1 2 0,1 0 0,1 1 0,-1 1 0,1 1 0,-1 1 0,34 1 0,-23 1-99,-10 0-217,0 0-1,0-2 1,25-4-1,-26 1-6509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0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24575,'22'-1'0,"0"1"0,0 2 0,0 0 0,0 1 0,0 1 0,-1 2 0,1 0 0,-1 1 0,32 15 0,98 42 0,-100-45 0,81 43 0,-112-52 0,0-1 0,1-1 0,0-1 0,39 8 0,-30-8 0,45 16 0,-2-4 0,-61-17 0,0 0 0,0 1 0,-1 0 0,1 1 0,-1 0 0,20 11 0,-30-14 0,-1 0 0,1 0 0,0 0 0,0 0 0,-1 0 0,1 0 0,-1 0 0,1 0 0,-1 0 0,1 0 0,-1 1 0,0-1 0,0 0 0,1 0 0,-1 0 0,0 1 0,0-1 0,0 0 0,0 0 0,0 1 0,-1-1 0,1 0 0,0 0 0,-1 1 0,1-1 0,0 0 0,-1 0 0,0 0 0,1 0 0,-1 0 0,0 0 0,0 1 0,-31 45 0,21-32 0,-19 35 0,15-24 0,-1-1 0,-33 40 0,33-46 0,2 0 0,-19 32 0,24-35 0,0-1 0,-1 0 0,-1-1 0,0-1 0,-1 1 0,-23 19 0,10-14 0,-2-2 0,0-1 0,-1-1 0,0-1 0,-39 12 0,46-17 0,1 1 0,-32 20 0,2 0 0,38-22 0,0 0 0,1 1 0,0 1 0,-14 15 0,6-7 0,-4 4-455,0 2 0,-34 46 0,50-58-6371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24575,'8'1'0,"-1"1"0,0-1 0,1 1 0,-1 1 0,0-1 0,0 1 0,-1 0 0,1 1 0,0 0 0,-1 0 0,0 0 0,8 8 0,-4-4 0,1-1 0,0 0 0,15 7 0,-17-10 0,0 1 0,0 1 0,-1 0 0,0 0 0,0 0 0,0 1 0,-1 0 0,11 14 0,32 29 0,-33-36 0,0 2 0,27 34 0,4 4 0,-13-14 0,-24-27 0,0 0 0,22 18 0,-27-26 15,0 2 0,0-1 0,-1 1 0,0 0 0,0 0 0,5 9 0,-7-9-179,1-1 1,0 1 0,1-1-1,-1 0 1,1 0 0,1-1 0,-1 1-1,9 6 1,-2-5-6663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24575,'0'677'0,"1"-655"0,1-1 0,6 29 0,-3-28 0,-2 0 0,1 27 0,-4-3 0,-1-17 0,2 1 0,1-1 0,10 56 0,-6-46 0,-1 0 0,-2 0 0,-2 0 0,-4 52 0,0 3 0,3 1071 0,-1-1148 0,0 0 0,-9 32 0,-2 30 0,11-19 0,2-31 0,-2 0 0,-1 0 0,-8 44 0,-14 66 0,19-110 0,2 1 0,0-1 0,3 43 0,1-44 0,-1 1 0,-1-1 0,-11 54 0,8-58 0,0-1 0,0 37 0,3-34 0,-1-1 0,-6 27 0,1-8 0,2 0 0,3 1 0,4 83 0,1-26 0,-3 1157 0,-1-1238 0,-2 1 0,-7 32 0,-1 11 0,0 0 0,-4 29 0,15-86 0,-1 0 0,2 0 0,-1 0 0,1 0 0,0 0 0,1 0 0,-1 0 0,2 0 0,2 8 0,-3-13 0,0 0 0,0-1 0,0 1 0,0-1 0,1 0 0,-1 0 0,0 1 0,1-2 0,0 1 0,-1 0 0,1 0 0,0-1 0,0 1 0,0-1 0,0 0 0,0 0 0,0 0 0,0-1 0,0 1 0,1-1 0,4 1 0,11 0 0,1 0 0,28-4 0,-23 2 0,164-1-1365,-169 2-5461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0 24575,'-1'7'0,"0"1"0,-1-1 0,0 0 0,0 0 0,-1 0 0,0 0 0,0 0 0,0-1 0,-1 1 0,0-1 0,-1 0 0,-7 9 0,5-5 0,-1 0 0,2 1 0,-8 15 0,-3 7 0,-1 0 0,-2-1 0,-42 52 0,1-1 0,23-33 0,28-37 0,0 0 0,0 0 0,1 1 0,1 0 0,-10 23 0,-3 14 0,-29 48 0,-1 3 0,22-49 0,-6 15 0,31-56-86,-3 9-127,-1 0 0,-1 0 0,-1-1-1,-1 0 1,-22 30 0,23-37-6613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24575,'20'-1'0,"1"-2"0,-1 0 0,-1-2 0,1 0 0,0-1 0,-1-1 0,22-11 0,14-4 0,28-19 0,-67 32 0,0 0 0,1 1 0,0 1 0,0 1 0,29-8 0,-26 10-341,1-1 0,-1 0-1,22-11 1,-27 10-6485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0 24575,'-1'1'0,"-1"-1"0,1 1 0,-1 0 0,1-1 0,-1 1 0,1 0 0,0 0 0,-1 0 0,1 0 0,0 1 0,0-1 0,0 0 0,0 0 0,0 1 0,0-1 0,0 0 0,0 1 0,1-1 0,-1 1 0,0 2 0,-15 36 0,14-35 0,-58 141 0,29-79 0,5 3 0,16-42 0,-1-1 0,-19 34 0,-39 76 0,36-85 0,-45 53 0,78-105 0,0 1 0,-1 0 0,1-1 0,0 1 0,-1 0 0,1-1 0,-1 1 0,1-1 0,-1 1 0,1-1 0,-1 1 0,1-1 0,-1 1 0,0-1 0,1 1 0,-1-1 0,0 0 0,1 1 0,-1-1 0,0 0 0,0 0 0,1 0 0,-1 1 0,0-1 0,0 0 0,1 0 0,-2 0 0,0-19 0,16-30 0,8 21-1365,-11 16-5461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24575,'1'9'0,"1"-1"0,0 1 0,0-1 0,1 0 0,0 1 0,0-1 0,6 9 0,9 27 0,-9-2-158,-1 1 0,-2 0 0,-2 0-1,-3 83 1,-1-99-416,-1-7-6252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24575,'1'-4'0,"0"1"0,1 0 0,-1 0 0,0 0 0,1 0 0,0 0 0,0 0 0,0 0 0,0 0 0,0 0 0,0 1 0,4-3 0,32-29 0,5 6 0,65-31 0,-73 43 0,61-17 0,-7 2 0,-52 20-1365,-20 8-5461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24575,'57'-2'0,"-21"1"0,42 3 0,-68-2 0,-1 2 0,0-1 0,0 1 0,1 0 0,-1 1 0,-1 0 0,1 1 0,0 0 0,12 7 0,-20-9 0,1-1 0,0 0 0,0 1 0,-1-1 0,1 1 0,-1-1 0,1 1 0,-1 0 0,0 0 0,0 0 0,0-1 0,0 1 0,0 0 0,0 0 0,0 1 0,-1-1 0,1 0 0,-1 0 0,1 0 0,-1 0 0,0 0 0,0 1 0,0-1 0,0 0 0,0 0 0,-1 0 0,1 1 0,0-1 0,-1 0 0,0 0 0,1 0 0,-1 0 0,-2 2 0,-3 9 0,-1-1 0,-1-1 0,1 1 0,-14 13 0,0 2 0,8-11 0,0-1 0,-1 0 0,-23 19 0,20-19 0,0 2 0,-17 20 0,9-7-1365,14-20-5461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24575,'-1'18'0,"-1"0"0,-1 1 0,-1-1 0,-9 26 0,-6 31 0,17-62-107,0-8 134,1 0-1,0 0 1,1 0 0,-1 0 0,1 0-1,0 1 1,0-1 0,2 6 0,-1-9-81,-1 0 0,1-1 1,0 1-1,0-1 1,1 1-1,-1-1 1,0 1-1,0-1 1,1 0-1,-1 0 1,0 0-1,1 1 1,-1-1-1,1-1 1,0 1-1,-1 0 1,1 0-1,0-1 1,0 1-1,-1 0 1,1-1-1,0 0 1,0 1-1,0-1 1,-1 0-1,1 0 0,3 0 1,14 0-6773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39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0 24575,'-5'2'0,"1"0"0,-1 0 0,0 0 0,1 1 0,-1 0 0,1 0 0,0 0 0,0 0 0,0 1 0,0 0 0,1-1 0,-1 1 0,-4 8 0,-5 3 0,-59 69 0,-7 7 0,70-81 0,0 1 0,1 0 0,0 0 0,-8 19 0,-12 16 0,10-17 0,1 1 0,-16 41 0,4-9 0,-40 87 0,61-131 0,1 1 0,0 0 0,1 0 0,1 0 0,1 1 0,1 0 0,1-1 0,0 1 0,2 0 0,0 0 0,1 0 0,4 22 0,0-30 0,0 0 0,1 0 0,0-1 0,0 0 0,1-1 0,1 1 0,0-1 0,0-1 0,1 1 0,0-2 0,18 14 0,-19-14 0,12 9 0,-2 0 0,1-1 0,29 20 0,-40-32 0,-1 0 0,1 0 0,0 0 0,0-1 0,1-1 0,-1 1 0,1-1 0,-1-1 0,1 1 0,14-1 0,-14 0 17,0 0 0,-1 0-1,1 1 1,0 0 0,-1 1 0,1 0-1,11 6 1,-10-4-392,1-1 0,-1 0 1,21 4-1,-13-6-6451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0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24575,'3'0'0,"0"1"0,0-1 0,0 1 0,0 0 0,0 0 0,0 0 0,0 1 0,0-1 0,0 1 0,-1 0 0,1-1 0,3 5 0,33 31 0,-26-24 0,-3-4 0,0 1 0,-1-1 0,0 2 0,-1-1 0,0 1 0,0 0 0,-2 1 0,1-1 0,-1 1 0,7 24 0,7 30 0,-14-51 0,-1 0 0,0 1 0,-2 0 0,0 0 0,2 24 0,-5-22 0,-1 0 0,-1 0 0,0-1 0,-1 1 0,-10 29 0,-40 80 0,49-119 0,-22 46 0,7-16 0,1 0 0,3 1 0,-16 57 0,8-21 0,16-54 0,0 0 0,-4 26 0,8-31-341,-1 1 0,0-1-1,-10 26 1,7-29-6485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24575,'0'-3'0,"0"-1"0,1 1 0,-1 0 0,1 0 0,0 0 0,0 0 0,0 0 0,0 0 0,1 0 0,-1 0 0,1 1 0,-1-1 0,1 0 0,0 1 0,0 0 0,0-1 0,1 1 0,-1 0 0,0 0 0,1 0 0,4-3 0,7-2 0,0-1 0,0 2 0,21-7 0,15-8 0,-39 16 0,1 1 0,-1 0 0,1 1 0,-1 0 0,1 1 0,0 1 0,0-1 0,0 2 0,0 0 0,12 1 0,-7-1 0,-1 0 0,1 0 0,-1-2 0,24-5 0,18-5-1365,-40 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24575,'8'0'0,"1"0"0,0 0 0,-1 1 0,1 0 0,0 1 0,-1 0 0,0 0 0,1 1 0,-1 0 0,0 0 0,0 1 0,0 0 0,-1 0 0,0 1 0,1 0 0,-2 0 0,1 1 0,-1 0 0,1 0 0,-2 1 0,1-1 0,-1 1 0,0 0 0,0 1 0,4 8 0,1 12 0,-2 0 0,-1 1 0,5 35 0,29 127 0,-40-187-57,0 0 0,0 0 1,-1-1-1,0 1 0,0 0 0,0 0 0,0-1 0,0 1 0,-1 0 0,0 0 0,0-1 1,0 1-1,0 0 0,0-1 0,-1 1 0,0-1 0,1 0 0,-1 1 0,-1-1 1,1 0-1,0 0 0,-1 0 0,-3 3 0,-6 4-6769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24575,'-1'20'0,"-2"0"0,0 0 0,-2 0 0,-8 25 0,0 3 0,-11 32 0,14-52 0,2 0 0,-7 37 0,11-42-1365,-1-3-5461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7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0 24575,'-9'1'0,"1"0"0,0 0 0,-1 0 0,1 1 0,0 0 0,0 1 0,0 0 0,0 0 0,-11 7 0,-63 46 0,44-28 0,22-16 0,1 1 0,0 1 0,0 0 0,2 1 0,0 0 0,0 1 0,2 1 0,0 0 0,0 0 0,2 1 0,0 0 0,2 1 0,-12 38 0,-36 196 0,55-251 0,-1 1 0,1-1 0,0 0 0,0 1 0,0-1 0,1 0 0,-1 0 0,0 1 0,1-1 0,-1 0 0,1 0 0,0 0 0,0 0 0,0 0 0,0 1 0,0-2 0,0 1 0,1 0 0,1 2 0,37 37 0,-18-20 0,310 315 0,-326-330 0,12 17-19,-17-20-52,1-1 0,-1 1 0,1-1 0,-1 0 0,1 1 1,0-1-1,0 0 0,0 0 0,0 0 0,0-1 1,1 1-1,-1 0 0,0-1 0,1 0 0,-1 1 0,1-1 1,0 0-1,5 1 0,6-2-6755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24575,'8'1'0,"0"0"0,0 0 0,-1 1 0,1 0 0,0 0 0,-1 1 0,1 0 0,-1 1 0,0-1 0,0 1 0,0 1 0,-1-1 0,9 9 0,47 25 0,-48-30 0,-1 0 0,0 1 0,18 14 0,-17-12 0,0 0 0,26 13 0,-26-16 0,-1 1 0,0 0 0,0 1 0,-1 0 0,0 1 0,-1 0 0,0 1 0,0 1 0,-2-1 0,13 21 0,-12-20-1365,0-3-5461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4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667 0 24575,'-2'2'0,"0"-1"0,0 1 0,0-1 0,0 1 0,1 0 0,-1 0 0,0 0 0,1 0 0,0 0 0,-1 0 0,1 0 0,0 0 0,0 0 0,0 1 0,0 1 0,-11 18 0,2-9 0,0 1 0,1 0 0,1 1 0,0 0 0,1 0 0,-7 23 0,7-18 0,-1 0 0,-1-1 0,-15 23 0,10-18 0,1 1 0,-19 46 0,22-43 0,-2-2 0,-24 39 0,-117 183 0,69-110 0,-16 27 0,46-68-1365,45-78-5461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24575,'421'0'0,"-408"-1"33,1-1-1,-1 0 0,17-4 0,18-4-1526,-30 8-5332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 0 24575,'-3'10'0,"0"-1"0,0 1 0,0-1 0,-1 0 0,-1 0 0,1-1 0,-2 1 0,1-1 0,-11 12 0,4-4 0,-57 102 0,7-10 0,-17 28 0,-9 14 0,48-82 0,-12 15 0,1-16-61,-87 107-1243,124-159-5522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24575,'3'-3'0,"0"1"0,1-1 0,-1 1 0,1 0 0,-1 0 0,1 0 0,0 1 0,0-1 0,0 1 0,0 0 0,0 0 0,0 0 0,0 0 0,0 1 0,0 0 0,0 0 0,0 0 0,6 1 0,-7-1 0,1 0 0,-1 1 0,0 0 0,0-1 0,0 1 0,0 0 0,-1 1 0,1-1 0,0 0 0,0 1 0,-1 0 0,1-1 0,-1 1 0,1 0 0,-1 0 0,0 1 0,0-1 0,0 0 0,0 1 0,0-1 0,0 1 0,-1 0 0,1-1 0,0 4 0,31 124 0,-25-93 0,1 0 0,1-1 0,2-1 0,32 65 0,-19-52 0,24 68 0,-36-86 0,-6-11-105,-2-10-147,-1 1 0,-1 0 0,0 0 0,4 19 0,-6-11-6574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24575,'0'-4'0,"4"-1"0,6-1 0,4 2 0,4 1 0,4 2 0,1 0 0,1 0 0,0-3 0,0-1 0,0 1 0,0-4 0,0 0 0,-1 1 0,1 2 0,-1 2 0,-4 1-8191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4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24575,'21'-1'0,"0"2"0,0 0 0,0 1 0,0 1 0,-1 1 0,1 1 0,34 14 0,-54-19 0,1 1 0,0 0 0,-1 0 0,1 0 0,-1 1 0,1-1 0,-1 0 0,0 1 0,1-1 0,-1 1 0,0-1 0,0 1 0,0-1 0,0 1 0,0 0 0,0-1 0,-1 1 0,1 0 0,-1 0 0,1 0 0,-1-1 0,1 1 0,-1 0 0,0 0 0,0 0 0,0 0 0,0 0 0,0 0 0,-1 0 0,1-1 0,0 1 0,-1 0 0,0 0 0,1 0 0,-1-1 0,0 1 0,0 0 0,0 0 0,-1 1 0,-6 10 0,0 0 0,-1-1 0,-19 21 0,20-24 0,-130 132-1365,129-130-5461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4:5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24575,'-2'1'0,"-1"0"0,1 0 0,-1 0 0,1 0 0,0 1 0,-1-1 0,1 1 0,0-1 0,0 1 0,0 0 0,0 0 0,0 0 0,1 0 0,-1 0 0,1 1 0,-1-1 0,1 0 0,0 1 0,-2 3 0,1-1 0,-1 0 0,1 0 0,0 0 0,0 0 0,1 1 0,-1-1 0,1 0 0,-1 10 0,3-14 0,0 1 0,-1-1 0,1 0 0,0 1 0,-1-1 0,1 0 0,0 0 0,0 1 0,0-1 0,0 0 0,0 0 0,0 0 0,1 0 0,-1 0 0,0-1 0,0 1 0,1 0 0,-1 0 0,1-1 0,-1 1 0,0-1 0,1 0 0,-1 1 0,1-1 0,-1 0 0,1 0 0,-1 1 0,3-2 0,50 2 0,-44-1 0,48-3-57,-37 0-161,-1 2 0,1 0 0,-1 2 0,1 0 0,29 6 0,-35-2-6608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5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24575,'-1'8'0,"-1"0"0,0-1 0,0 1 0,-1-1 0,0 1 0,0-1 0,0 0 0,-1 0 0,-1-1 0,-6 10 0,-11 20 0,-13 16 0,30-45 0,-1 0 0,1 0 0,0 1 0,0-1 0,1 1 0,0 0 0,1 1 0,-4 12 0,5-13 0,-12 53 0,-11 101 0,25-159 0,0-1 0,1 0 0,-1 0 0,0 1 0,1-1 0,0 0 0,-1 0 0,1 0 0,0 0 0,0 0 0,0 0 0,0 0 0,1 0 0,-1 0 0,1-1 0,-1 1 0,1 0 0,-1-1 0,1 0 0,0 1 0,0-1 0,-1 0 0,1 0 0,0 1 0,0-2 0,0 1 0,1 0 0,-1 0 0,4 0 0,8 3 0,2 0 0,-1-1 0,20 1 0,-19-3 0,102 21-1365,-101-19-5461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5:0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24575,'0'3'0,"0"-1"0,1 1 0,-1 0 0,1-1 0,-1 0 0,1 1 0,0-1 0,0 1 0,0-1 0,1 0 0,-1 0 0,1 0 0,-1 1 0,1-1 0,-1-1 0,1 1 0,3 2 0,42 29 0,-1 1 0,-31-19 0,-1 1 0,-1 0 0,-1 1 0,0 0 0,-2 1 0,0 0 0,0 1 0,-2 0 0,6 21 0,-12-35 0,0 1 0,-1-1 0,2 1 0,-1-1 0,0 0 0,1 0 0,0 0 0,1-1 0,-1 1 0,1-1 0,-1 0 0,1 0 0,5 4 0,-9-8 0,8 9 0,-1 1 0,0-1 0,9 17 0,23 29 0,-32-46 0,0 0 0,0 0 0,-1 1 0,0 0 0,0 0 0,-1 0 0,-1 1 0,0 0 0,0 0 0,-1 0 0,-1 0 0,1 0 0,-2 1 0,1 21 0,-2-11 0,-1 0 0,-1-1 0,-1 1 0,-1-1 0,-1 0 0,0 0 0,-10 21 0,11-28 0,0 0 0,2 0 0,-1 0 0,2 0 0,0 0 0,1 28 0,1-29 0,-1-1 0,0 0 0,0 1 0,-2-1 0,1 0 0,-2 0 0,1 0 0,-2 0 0,-7 19 0,-4-1 0,10-18 0,-1 0 0,-1 0 0,-9 12 0,10-13 0,0 0 0,0 0 0,1 0 0,1 0 0,-5 19 0,-8 18 0,3-14 0,5-12 0,0-1 0,-1 0 0,-1 0 0,-24 33 0,-5-5-455,-3-2 0,-54 47 0,86-85-6371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24575,'6'0'0,"0"0"0,0 0 0,0 0 0,0 1 0,0 0 0,0 0 0,0 1 0,0-1 0,-1 1 0,1 1 0,0-1 0,-1 1 0,0 0 0,0 0 0,1 0 0,-2 1 0,1 0 0,0 0 0,-1 0 0,0 0 0,0 1 0,0 0 0,-1 0 0,1 0 0,2 6 0,134 183 0,11-31 0,-124-139-1365,-14-17-5461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24575,'-3'18'0,"0"-1"0,-1 0 0,-1 0 0,0 0 0,-1-1 0,-15 29 0,13-30 0,-78 169 0,5-25 0,-99 123-1365,171-270-5461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24575,'9'-1'0,"1"0"0,0 0 0,-1-1 0,13-5 0,33-4 0,4 9 0,-42 3 0,0-2 0,0 0 0,0 0 0,0-2 0,0 0 0,0-1 0,-1 0 0,19-8 0,-24 7 0,0 1 0,1 1 0,0 0 0,-1 0 0,1 2 0,21-2 0,80 6 0,-42-1 0,91-2-1365,-142 0-5461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6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24575,'-2'30'0,"-1"1"0,-1-1 0,-1 0 0,-11 33 0,9-37 0,-41 207 0,28-144 0,-4-1 0,-43 105 0,37-110 0,19-48 0,-28 56 0,39-98 0,0 1 0,0-1 0,1 0 0,0 1 0,2-11 0,15-14-1365,-9 17-5461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24575,'-1'18'0,"1"0"0,1-1 0,0 1 0,1 0 0,1-1 0,1 1 0,0-1 0,2 0 0,0-1 0,0 1 0,14 22 0,44 83 0,-26-57-682,55 133-1,-87-182-6143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1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24575,'45'-1'0,"-10"0"0,0 2 0,0 1 0,59 11 0,-73-10-341,0 0 0,0-1-1,22 0 1,-23-2-6485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24575,'2'7'0,"1"-1"0,0 1 0,0-1 0,1 0 0,0 0 0,0 0 0,0 0 0,9 9 0,73 53 0,-59-41 0,-21-22 0,-1 0 0,1 0 0,-1 0 0,-1 1 0,1 0 0,-1 0 0,0 0 0,0 0 0,0 1 0,4 12 0,-7-14 0,3 6 0,0 0 0,-1 1 0,0 0 0,-1 0 0,0-1 0,0 15 0,-3-23 0,1 0 0,0 0 0,-1-1 0,1 1 0,-1 0 0,0-1 0,0 1 0,0-1 0,0 1 0,-1-1 0,1 1 0,-1-1 0,1 0 0,-1 0 0,0 1 0,0-1 0,0-1 0,0 1 0,0 0 0,0 0 0,-1-1 0,1 1 0,0-1 0,-1 0 0,1 0 0,-1 0 0,0 0 0,1 0 0,-1 0 0,0-1 0,1 1 0,-5-1 0,-19 3 8,0-1 0,0-2 0,-30-3-1,-1 1-1403,36 1-5430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24575,'-4'0'0,"0"1"0,0 0 0,0 0 0,-1 0 0,1 0 0,0 0 0,0 1 0,1 0 0,-1 0 0,0 0 0,1 0 0,-1 0 0,1 1 0,-1 0 0,1-1 0,0 1 0,0 1 0,1-1 0,-6 7 0,-3 7 0,0 1 0,-15 37 0,9-19 0,-3 1 0,2 1 0,2 1 0,-14 45 0,27-74 0,0 1 0,1-1 0,0 1 0,1-1 0,0 1 0,1 0 0,0-1 0,0 1 0,1 0 0,1-1 0,0 1 0,0-1 0,1 1 0,0-1 0,1 0 0,0 0 0,0-1 0,7 10 0,-8-16 7,0 0 0,0 0-1,0 0 1,0 0 0,0-1-1,1 0 1,-1 0-1,1 0 1,0 0 0,0 0-1,-1-1 1,1 1 0,0-1-1,0 0 1,1 0 0,-1-1-1,7 1 1,0 0-255,1-1 1,-1 0-1,1-1 1,-1 0-1,15-4 1,-6-1-6579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24575,'26'2'0,"-1"0"0,35 9 0,-9-2 0,0 0 0,-19-3 0,0-2 0,41 1 0,-26-6-1365,-27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5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24575,'-5'1'0,"-1"1"0,0 0 0,1 0 0,0 1 0,-1 0 0,1 0 0,0 0 0,1 1 0,-1-1 0,0 1 0,1 0 0,-7 9 0,-12 8 0,20-20 0,0 2 0,1-1 0,-1 0 0,1 0 0,-1 1 0,1-1 0,0 1 0,0 0 0,-3 5 0,5-8 0,0 1 0,0-1 0,0 0 0,0 1 0,0-1 0,0 1 0,0-1 0,0 1 0,0-1 0,0 1 0,0-1 0,0 1 0,0-1 0,0 1 0,0-1 0,0 0 0,0 1 0,1-1 0,-1 1 0,0-1 0,0 0 0,1 1 0,-1-1 0,0 1 0,1-1 0,-1 0 0,1 1 0,21 6 0,45-4-1365,-45-4-5461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3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0 24575,'-2'8'0,"0"0"0,0-1 0,-1 1 0,0-1 0,0 0 0,-1 0 0,1 0 0,-2 0 0,1 0 0,-1-1 0,0 0 0,0 0 0,-9 7 0,-24 37 0,3 17 0,4 2 0,3 1 0,3 2 0,-23 108 0,37-117 0,9-49 0,-1 1 0,0 0 0,0-1 0,-1 0 0,-9 19 0,3-9 0,2 0 0,1 0 0,1 1 0,-5 36 0,10-54 0,0-1 0,0 1 0,1 0 0,0 0 0,1 0 0,-1 0 0,1-1 0,1 1 0,-1 0 0,1-1 0,0 1 0,1-1 0,-1 1 0,1-1 0,0 0 0,1 0 0,0-1 0,0 1 0,0-1 0,0 1 0,1-1 0,6 5 0,-2-4 0,-1 1 0,2-1 0,-1-1 0,1 0 0,-1 0 0,1-1 0,1 0 0,-1-1 0,1 0 0,-1-1 0,1 0 0,0 0 0,14 0 0,305-3-1365,-302 1-5461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4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24575,'0'2'0,"1"-1"0,-1 0 0,1 0 0,-1 0 0,1 0 0,0 0 0,-1 0 0,1 0 0,0-1 0,0 1 0,0 0 0,0 0 0,0-1 0,0 1 0,0 0 0,0-1 0,0 1 0,0-1 0,0 1 0,1 0 0,30 11 0,-24-9 0,14 7 0,-2 2 0,1 0 0,-2 1 0,0 1 0,0 1 0,-1 1 0,25 28 0,41 35 0,77 50 0,-131-107 0,-1 2 0,31 33 0,-56-52 0,0 0 0,-1 0 0,0 1 0,0 0 0,0-1 0,0 1 0,-1 0 0,0 0 0,-1 0 0,1 1 0,-1-1 0,0 12 0,0 11 0,-4 47 0,0-24 0,3-10 0,1-29 0,0 0 0,-1 0 0,0 0 0,-1 0 0,-1-1 0,0 1 0,-1 0 0,0-1 0,-1 0 0,0 1 0,-7 11 0,9-21 7,0 1 0,0-1 0,-1 1 0,1-1 0,-1 0 1,0 0-1,0-1 0,0 1 0,0 0 0,-1-1 0,1 0 0,-1 0 0,1 0 0,-1 0 0,0 0 0,-5 1 0,-3-1-304,1 0 0,-1-1 0,1 0 0,-20-1 0,11-1-6529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7:2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24575,'18'-1'0,"-1"0"0,32-8 0,30-3 0,-54 11 0,231 3 0,-247-1 0,0 0 0,-1 0 0,1 1 0,-1 0 0,1 0 0,-1 1 0,10 4 0,-16-6 0,1 1 0,-1-1 0,0 1 0,1 0 0,-1-1 0,0 1 0,0 0 0,0 0 0,-1 0 0,1 1 0,0-1 0,-1 0 0,1 1 0,-1-1 0,0 1 0,0 0 0,0-1 0,0 1 0,0 0 0,-1-1 0,1 1 0,-1 0 0,0 0 0,0 0 0,0 4 0,-1 4 0,0-1 0,0 0 0,-1 1 0,-1-1 0,0 0 0,0 0 0,-1-1 0,0 1 0,-1-1 0,0 0 0,0 0 0,-1 0 0,0 0 0,-10 10 0,-51 75 0,64-91 0,0-1 0,1 1 0,0 0 0,-1-1 0,1 1 0,0 0 0,0 0 0,1 0 0,-1 1 0,1-1 0,-1 0 0,1 1 0,-1 3 0,2-6 0,0 0 0,0-1 0,0 1 0,1 0 0,-1-1 0,0 1 0,0 0 0,1-1 0,-1 1 0,0-1 0,1 1 0,-1 0 0,0-1 0,1 1 0,-1-1 0,1 1 0,-1-1 0,1 1 0,-1-1 0,1 0 0,-1 1 0,1-1 0,0 1 0,0-1 0,31 6 0,9-4 0,68 12 0,-69-10-31,-1-1 0,54-4 0,-38 0-1241,-35 1-5554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24575,'7'7'0,"-2"1"0,1 0 0,-1 0 0,0 0 0,-1 1 0,1 0 0,-2 0 0,1 0 0,3 16 0,-1 3 0,6 57 0,-9-60 0,2 0 0,1-1 0,18 46 0,1 6 0,79 209 0,-92-256 0,15 23 0,4 13 0,105 307 0,-82-231 0,-8-2 0,-25-86 0,-3 0 0,13 60 0,-10-46 0,3 0 0,3-2 0,69 120 0,-85-164 0,19 27 0,1-1 0,2-2 0,2-1 0,65 62 0,-20-31 0,52 54 0,-125-120 0,1-2 0,0 1 0,1-1 0,0 0 0,0 0 0,0-1 0,1-1 0,0 0 0,0 0 0,0 0 0,21 4 0,-6-4 0,-1-1 0,1-1 0,1-2 0,27-1 0,112 2 0,113-6 0,-262 1 0,0-1 0,0-1 0,0 0 0,-1-1 0,0-1 0,0 0 0,-1-1 0,0-1 0,0 0 0,-1-1 0,0 0 0,19-21 0,129-100 0,-57 53 0,-14 11 0,-32 26 0,-46 33 0,0 1 0,0-2 0,-1 1 0,-1-2 0,20-19 0,35-62 0,80-145 0,-126 203 0,101-201 0,-90 164 0,31-106 0,-46 125 0,41-87 0,-51 125 0,0-1 0,-1 0 0,-1-1 0,3-20 0,1-5 0,-2 13 0,1-49 0,-5 50 0,1 0 0,7-31 0,-3 14 0,-1-1 0,-2 1 0,-2-1 0,-5-44 0,2-13 0,2-178-1365,0 259-5461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3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24575,'-6'2'0,"0"0"0,0 0 0,0 1 0,1 0 0,-1 0 0,1 0 0,0 0 0,0 1 0,-9 8 0,-5 3 0,-106 85 0,33-25 0,77-64 0,0 1 0,1 1 0,-22 24 0,32-31 0,-1 1 0,1-1 0,-1 1 0,2 0 0,-1 0 0,1 0 0,0 1 0,1-1 0,0 1 0,0 0 0,-1 12 0,-12 63 0,15-83 0,0 0 0,0 1 0,0-1 0,0 0 0,0 0 0,0 0 0,0 0 0,0 0 0,0 1 0,0-1 0,0 0 0,0 0 0,0 0 0,0 0 0,0 0 0,0 1 0,0-1 0,0 0 0,0 0 0,0 0 0,0 0 0,0 0 0,0 0 0,1 0 0,-1 1 0,0-1 0,0 0 0,0 0 0,0 0 0,0 0 0,0 0 0,0 0 0,1 0 0,-1 0 0,0 0 0,0 0 0,0 0 0,0 0 0,0 0 0,1 1 0,-1-1 0,0 0 0,0 0 0,0 0 0,0 0 0,0-1 0,1 1 0,-1 0 0,0 0 0,0 0 0,0 0 0,0 0 0,0 0 0,0 0 0,1 0 0,-1 0 0,0 0 0,0 0 0,0 0 0,0 0 0,0 0 0,0-1 0,0 1 0,1 0 0,-1 0 0,0 0 0,0 0 0,17-13 0,15-17 0,-15 12 0,0 1 0,1 1 0,1 0 0,0 2 0,1 0 0,41-21 0,-43 26-1365,-4 1-5461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24575,'-3'2'0,"0"0"0,0 0 0,1 0 0,-1 1 0,1-1 0,-1 1 0,1-1 0,0 1 0,0 0 0,0 0 0,0 0 0,-1 3 0,-6 7 0,-26 30 0,-84 112 0,108-146 0,7-19 0,7-24 0,6 11-1365,1 2-5461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24575,'9'0'0,"1"1"0,-1 0 0,0 0 0,0 0 0,0 1 0,0 1 0,0 0 0,0 0 0,0 0 0,-1 1 0,15 9 0,-9-2 0,0 0 0,-1 0 0,-1 2 0,0 0 0,14 18 0,-14-14-170,0 0-1,-1 1 0,-1 0 1,-1 1-1,-1 0 0,0 0 1,8 37-1,-13-39-6655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24575,'-9'-1'0,"1"1"0,-1 1 0,0-1 0,1 2 0,-1-1 0,-15 6 0,21-6 0,1 0 0,-1 1 0,1-1 0,-1 1 0,1 0 0,0-1 0,-1 1 0,1 1 0,0-1 0,0 0 0,0 0 0,1 1 0,-1-1 0,1 1 0,-1-1 0,1 1 0,0 0 0,0 0 0,0-1 0,0 1 0,0 0 0,1 0 0,-1 4 0,-2 21 0,2 1 0,3 32 0,-1-37 0,0 0 0,-2 0 0,-6 45 0,1-41 0,1 1 0,2 0 0,1-1 0,1 1 0,1 0 0,1 0 0,2 0 0,1-1 0,2 1 0,10 33 0,-7-26 0,-1 1 0,-2-1 0,2 52 0,-1-15 0,0-10 0,15 211 0,-20-242 0,7 48 0,3 25 0,-13 555 0,-11-517 0,0-3 0,13 797 0,0-914 0,2 1 0,5 26 0,4 42 0,-13 464 0,0-534 0,-1-1 0,-7 29 0,5-28 0,0 0 0,0 27 0,6 44 0,-3 71 0,-11-95 0,8-49 0,0 1 0,-1 31 0,6 812 0,-1-861 0,0 0 0,0 0 0,0 0 0,1 0 0,-1 0 0,1 0 0,-1 0 0,1-1 0,0 1 0,0 0 0,0 0 0,0 0 0,1-1 0,-1 1 0,1-1 0,0 1 0,0-1 0,0 1 0,0-1 0,3 2 0,-3-2 0,1-1 0,0 0 0,0 1 0,0-1 0,0-1 0,0 1 0,0 0 0,0-1 0,0 1 0,0-1 0,0 0 0,0 0 0,1 0 0,-1-1 0,0 1 0,0-1 0,0 0 0,0 1 0,5-3 0,0-1 0,0 1 0,-1-1 0,1-1 0,10-7 0,-12 7 0,0 1 0,1 0 0,0 0 0,0 1 0,0-1 0,8-1 0,153-51 0,-123 40 0,17-3 0,0 3 0,1 2 0,1 3 0,0 2 0,1 4 0,77 3 0,255 20 0,-288-10 0,145-8 0,-100-3 0,-129 4 0,1-1 0,-1-2 0,1 0 0,-1-2 0,0 0 0,47-16 0,-39 10 0,1 1 0,0 2 0,1 1 0,-1 2 0,57 1 0,588 3-1953,-529 13 2508,3-1 14,-138-11-512,0 1 0,0 0 0,15 5 0,41 4 336,-66-11-377,1 0 0,-1 0 0,0-1 0,0 0 0,0 0 0,0 0 0,-1 0 0,1-1 0,0 0 0,0 0 0,-1 0 0,6-3 0,10-5-16,0 1 0,1 1 0,0 1 0,0 1 0,1 0 0,0 2 0,35-3 0,13-4 0,100-16 0,-27 8 0,207-74 0,-312 83 0,0 2 0,1 2 0,-1 1 0,56 1 0,-67 4 0,0-1 0,0-1 0,41-8 0,-35 4 0,52-3 0,1 0 0,-30 3 0,-1 3 0,70 4 0,56-2 0,-89-10 0,-39 5 0,58-1 0,-6 6 0,92 4 0,-50 22 0,-115-18 0,28 7 0,-35-7 0,1-1 0,-1-1 0,43 1 0,-16-5 0,143-4 0,-190 3-124,-1-1 0,0 1 0,0-1 0,1 0 0,-1-1 0,0 1-1,0-1 1,0 1 0,-1-1 0,7-4 0,1-4-6702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3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24575,'0'3'0,"1"-1"0,0 0 0,0 1 0,0-1 0,0 0 0,1 0 0,-1 1 0,1-1 0,-1 0 0,1 0 0,0-1 0,0 1 0,0 0 0,0 0 0,0-1 0,0 0 0,0 1 0,0-1 0,0 0 0,1 0 0,3 1 0,54 20 0,-39-17 0,-7-2 0,-1 1 0,0 1 0,1 0 0,17 9 0,-21-9 0,1-1 0,0 0 0,0-1 0,1 0 0,21 2 0,-24-4 0,-1 0 0,1 0 0,-1 1 0,1 0 0,-1 0 0,0 1 0,1 0 0,-2 1 0,1 0 0,0 0 0,8 6 0,-13-6 0,0-1 0,-1 1 0,1 0 0,-1 0 0,0 0 0,0 0 0,0 0 0,-1 0 0,0 0 0,1 0 0,-1 1 0,-1-1 0,1 1 0,-1-1 0,1 1 0,-1-1 0,-1 1 0,1-1 0,-1 0 0,1 1 0,-2 4 0,-4 13 0,0 0 0,-15 36 0,18-51 0,-7 16 0,-2 0 0,0 0 0,-2-1 0,-24 30 0,-74 75 0,81-94 0,7-7 0,6-6 0,0 0 0,-2-1 0,0-1 0,-26 18 0,-2 6 0,41-35 0,0 0 0,-1 0 0,0-1 0,0 0 0,0 0 0,-13 6 0,-7 0 0,3-1 0,1 0 0,1 1 0,-32 22 0,43-22-1365,4 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24575,'19'1'0,"0"1"0,35 9 0,-8-2 0,73 15 0,-109-23 0,0 1 0,1 0 0,-1 1 0,0 0 0,-1 0 0,12 6 0,-19-8 0,0 0 0,0 1 0,0-1 0,0 1 0,0 0 0,0 0 0,0-1 0,-1 1 0,1 1 0,-1-1 0,1 0 0,-1 0 0,0 0 0,0 1 0,0-1 0,0 1 0,0-1 0,0 1 0,-1-1 0,1 1 0,-1-1 0,0 1 0,0-1 0,0 1 0,0 0 0,0-1 0,0 1 0,-2 4 0,0 4 0,-2 0 0,1 1 0,-2-1 0,1-1 0,-1 1 0,-1-1 0,0 1 0,-9 10 0,-67 77 0,36-46 0,17-20 0,-1-2 0,-37 28 0,-4 5 0,55-49-273,-1 0 0,-1-1 0,0-1 0,-36 17 0,41-22-6553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24575,'-1'66'0,"0"-12"0,2 0 0,14 99 0,-8-107-1365,-5-26-5461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24575,'-2'8'0,"1"-1"0,-1 1 0,0 0 0,-1-1 0,0 0 0,0 1 0,-1-1 0,1 0 0,-2-1 0,-4 8 0,-22 42 0,27-42 0,-6 12 0,1 1 0,1 0 0,2 0 0,1 0 0,-4 55 0,8-21 0,4 88 0,-3-146 0,0 0 0,1-1 0,-1 1 0,1 0 0,-1-1 0,1 1 0,0 0 0,0-1 0,0 1 0,0-1 0,0 1 0,1-1 0,-1 0 0,1 0 0,0 1 0,-1-1 0,1 0 0,0 0 0,0-1 0,0 1 0,1 0 0,-1-1 0,0 1 0,1-1 0,-1 0 0,1 0 0,-1 0 0,1 0 0,-1 0 0,1 0 0,5 0 0,-2-1 0,-1 1 0,1-2 0,0 1 0,0-1 0,0 0 0,-1 0 0,1 0 0,0-1 0,-1 0 0,1 0 0,-1 0 0,0-1 0,9-5 0,-5 1-113,6-3-305,1 0 1,32-16 0,-28 19-6409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8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24575,'-2'98'0,"4"107"0,22-87 0,-6-45-1365,-15-56-5461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9:1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24575,'0'4'0,"0"5"0,0 6 0,0 3 0,0 3 0,-4-2 0,-1 0 0,0 0 0,1 2 0,1 0 0,1 1 0,1-3-8191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9:1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24575,'0'4'0,"0"5"0,0 5 0,0 4 0,0 3 0,0 2 0,0 1 0,0-3-8191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9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24575,'0'5'0,"0"4"0,0 5 0,0 5 0,0 2 0,0 2 0,0 1 0,0 0 0,0 0 0,0 1 0,-4-5 0,-2-2 0,1 1 0,1-4-8191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9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24575,'0'4'0,"0"5"0,0 5 0,0 0-8191</inkml:trace>
  <inkml:trace contextRef="#ctx0" brushRef="#br0" timeOffset="1">47 397 24575,'0'4'0,"0"5"0,0 5 0,0 4 0,0 3 0,0 2 0,0 1 0,0-3-8191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9:1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24575,'8'1'0,"-1"1"0,0-1 0,1 1 0,-1 1 0,0-1 0,0 1 0,-1 0 0,1 1 0,0 0 0,-1 0 0,0 0 0,8 8 0,-4-4 0,1-1 0,0 0 0,15 7 0,-17-10 0,0 1 0,0 1 0,-1 0 0,0 0 0,0 0 0,0 1 0,-1 0 0,11 14 0,32 29 0,-33-36 0,0 2 0,27 34 0,4 4 0,-13-14 0,-24-27 0,0 0 0,22 18 0,-27-26 15,0 2 0,0-1 0,-1 1 0,0 0 0,0 0 0,5 9 0,-7-9-179,1-1 1,0 1 0,1-1-1,-1 0 1,1 0 0,1-1 0,-1 1-1,9 6 1,-2-5-6663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0 24575,'-1'7'0,"0"1"0,-1-1 0,0 0 0,0 0 0,-1 0 0,0 0 0,0 0 0,0-1 0,-1 1 0,0-1 0,-1 0 0,-7 9 0,5-5 0,-1 0 0,2 1 0,-8 15 0,-3 7 0,-1 0 0,-2-1 0,-42 52 0,1-1 0,23-33 0,28-37 0,0 0 0,0 0 0,1 1 0,1 0 0,-10 23 0,-3 14 0,-29 48 0,-1 3 0,22-49 0,-6 15 0,31-56-86,-3 9-127,-1 0 0,-1 0 0,-1-1-1,-1 0 1,-22 30 0,23-37-6613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24575,'20'-1'0,"1"-2"0,-1 0 0,-1-2 0,1 0 0,0-1 0,-1-1 0,22-11 0,14-4 0,28-19 0,-67 32 0,0 0 0,1 1 0,0 1 0,0 1 0,29-8 0,-26 10-341,1-1 0,-1 0-1,22-11 1,-27 10-6485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6:5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24575,'0'770'-1365,"0"-750"-5461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0 24575,'-1'1'0,"-1"-1"0,1 1 0,-1 0 0,1-1 0,-1 1 0,1 0 0,0 0 0,-1 0 0,1 0 0,0 1 0,0-1 0,0 0 0,0 0 0,0 1 0,0-1 0,0 0 0,0 1 0,1-1 0,-1 1 0,0 2 0,-15 36 0,14-35 0,-58 141 0,29-79 0,5 3 0,16-42 0,-1-1 0,-19 34 0,-39 76 0,36-85 0,-45 53 0,78-105 0,0 1 0,-1 0 0,1-1 0,0 1 0,-1 0 0,1-1 0,-1 1 0,1-1 0,-1 1 0,1-1 0,-1 1 0,1-1 0,-1 1 0,0-1 0,1 1 0,-1-1 0,0 0 0,1 1 0,-1-1 0,0 0 0,0 0 0,1 0 0,-1 1 0,0-1 0,0 0 0,1 0 0,-2 0 0,0-19 0,16-30 0,8 21-1365,-11 16-5461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24575,'1'9'0,"1"-1"0,0 1 0,0-1 0,1 0 0,0 1 0,0-1 0,6 9 0,9 27 0,-9-2-158,-1 1 0,-2 0 0,-2 0-1,-3 83 1,-1-99-416,-1-7-6252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24575,'1'-4'0,"0"1"0,1 0 0,-1 0 0,0 0 0,1 0 0,0 0 0,0 0 0,0 0 0,0 0 0,0 0 0,0 1 0,4-3 0,32-29 0,5 6 0,65-31 0,-73 43 0,61-17 0,-7 2 0,-52 20-1365,-20 8-5461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24575,'57'-2'0,"-21"1"0,42 3 0,-68-2 0,-1 2 0,0-1 0,0 1 0,1 0 0,-1 1 0,-1 0 0,1 1 0,0 0 0,12 7 0,-20-9 0,1-1 0,0 0 0,0 1 0,-1-1 0,1 1 0,-1-1 0,1 1 0,-1 0 0,0 0 0,0 0 0,0-1 0,0 1 0,0 0 0,0 0 0,0 1 0,-1-1 0,1 0 0,-1 0 0,1 0 0,-1 0 0,0 0 0,0 1 0,0-1 0,0 0 0,0 0 0,-1 0 0,1 1 0,0-1 0,-1 0 0,0 0 0,1 0 0,-1 0 0,-2 2 0,-3 9 0,-1-1 0,-1-1 0,1 1 0,-14 13 0,0 2 0,8-11 0,0-1 0,-1 0 0,-23 19 0,20-19 0,0 2 0,-17 20 0,9-7-1365,14-20-5461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24575,'-1'18'0,"-1"0"0,-1 1 0,-1-1 0,-9 26 0,-6 31 0,17-62-107,0-8 134,1 0-1,0 0 1,1 0 0,-1 0 0,1 0-1,0 1 1,0-1 0,2 6 0,-1-9-81,-1 0 0,1-1 1,0 1-1,0-1 1,1 1-1,-1-1 1,0 1-1,0-1 1,1 0-1,-1 0 1,0 0-1,1 1 1,-1-1-1,1-1 1,0 1-1,-1 0 1,1 0-1,0-1 1,0 1-1,-1 0 1,1-1-1,0 0 1,0 1-1,0-1 1,-1 0-1,1 0 0,3 0 1,14 0-6773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0 24575,'-5'2'0,"1"0"0,-1 0 0,0 0 0,1 1 0,-1 0 0,1 0 0,0 0 0,0 0 0,0 1 0,0 0 0,1-1 0,-1 1 0,-4 8 0,-5 3 0,-59 69 0,-7 7 0,70-81 0,0 1 0,1 0 0,0 0 0,-8 19 0,-12 16 0,10-17 0,1 1 0,-16 41 0,4-9 0,-40 87 0,61-131 0,1 1 0,0 0 0,1 0 0,1 0 0,1 1 0,1 0 0,1-1 0,0 1 0,2 0 0,0 0 0,1 0 0,4 22 0,0-30 0,0 0 0,1 0 0,0-1 0,0 0 0,1-1 0,1 1 0,0-1 0,0-1 0,1 1 0,0-2 0,18 14 0,-19-14 0,12 9 0,-2 0 0,1-1 0,29 20 0,-40-32 0,-1 0 0,1 0 0,0 0 0,0-1 0,1-1 0,-1 1 0,1-1 0,-1-1 0,1 1 0,14-1 0,-14 0 17,0 0 0,-1 0-1,1 1 1,0 0 0,-1 1 0,1 0-1,11 6 1,-10-4-392,1-1 0,-1 0 1,21 4-1,-13-6-6451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24575,'3'0'0,"0"1"0,0-1 0,0 1 0,0 0 0,0 0 0,0 0 0,0 1 0,0-1 0,0 1 0,-1 0 0,1-1 0,3 5 0,33 31 0,-26-24 0,-3-4 0,0 1 0,-1-1 0,0 2 0,-1-1 0,0 1 0,0 0 0,-2 1 0,1-1 0,-1 1 0,7 24 0,7 30 0,-14-51 0,-1 0 0,0 1 0,-2 0 0,0 0 0,2 24 0,-5-22 0,-1 0 0,-1 0 0,0-1 0,-1 1 0,-10 29 0,-40 80 0,49-119 0,-22 46 0,7-16 0,1 0 0,3 1 0,-16 57 0,8-21 0,16-54 0,0 0 0,-4 26 0,8-31-341,-1 1 0,0-1-1,-10 26 1,7-29-6485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24575,'0'-3'0,"0"-1"0,1 1 0,-1 0 0,1 0 0,0 0 0,0 0 0,0 0 0,0 0 0,1 0 0,-1 0 0,1 1 0,-1-1 0,1 0 0,0 1 0,0 0 0,0-1 0,1 1 0,-1 0 0,0 0 0,1 0 0,4-3 0,7-2 0,0-1 0,0 2 0,21-7 0,15-8 0,-39 16 0,1 1 0,-1 0 0,1 1 0,-1 0 0,1 1 0,0 1 0,0-1 0,0 2 0,0 0 0,12 1 0,-7-1 0,-1 0 0,1 0 0,-1-2 0,24-5 0,18-5-1365,-40 10-5461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24575,'-1'20'0,"-2"0"0,0 0 0,-2 0 0,-8 25 0,0 3 0,-11 32 0,14-52 0,2 0 0,-7 37 0,11-42-1365,-1-3-5461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0 24575,'-9'1'0,"1"0"0,0 0 0,-1 0 0,1 1 0,0 0 0,0 1 0,0 0 0,0 0 0,-11 7 0,-63 46 0,44-28 0,22-16 0,1 1 0,0 1 0,0 0 0,2 1 0,0 0 0,0 1 0,2 1 0,0 0 0,0 0 0,2 1 0,0 0 0,2 1 0,-12 38 0,-36 196 0,55-251 0,-1 1 0,1-1 0,0 0 0,0 1 0,0-1 0,1 0 0,-1 0 0,0 1 0,1-1 0,-1 0 0,1 0 0,0 0 0,0 0 0,0 0 0,0 1 0,0-2 0,0 1 0,1 0 0,1 2 0,37 37 0,-18-20 0,310 315 0,-326-330 0,12 17-19,-17-20-52,1-1 0,-1 1 0,1-1 0,-1 0 0,1 1 1,0-1-1,0 0 0,0 0 0,0 0 0,0-1 1,1 1-1,-1 0 0,0-1 0,1 0 0,-1 1 0,1-1 1,0 0-1,5 1 0,6-2-6755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24575,'19'0'0,"-1"1"0,1 1 0,-1 1 0,0 0 0,0 1 0,0 1 0,-1 1 0,1 1 0,-1 0 0,-1 1 0,0 1 0,22 15 0,-35-22 0,-1 0 0,1 0 0,-1 0 0,1 1 0,-1-1 0,0 1 0,0 0 0,0 0 0,0 0 0,-1 0 0,1 0 0,-1 0 0,0 0 0,0 0 0,0 0 0,0 1 0,0 4 0,0-2 0,-1 1 0,0-1 0,-1 1 0,0-1 0,0 1 0,0-1 0,-1 1 0,-3 8 0,-3 4 0,-1-1 0,0 0 0,-1-1 0,-24 30 0,-43 43 0,38-32 71,32-46-358,0-1 0,-1 0-1,0 0 1,-19 19 0,16-21-6539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24575,'8'1'0,"0"0"0,0 0 0,-1 1 0,1 0 0,0 0 0,-1 1 0,1 0 0,-1 1 0,0-1 0,0 1 0,0 1 0,-1-1 0,9 9 0,47 25 0,-48-30 0,-1 0 0,0 1 0,18 14 0,-17-12 0,0 0 0,26 13 0,-26-16 0,-1 1 0,0 0 0,0 1 0,-1 0 0,0 1 0,-1 0 0,0 1 0,0 1 0,-2-1 0,13 21 0,-12-20-1365,0-3-5461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667 0 24575,'-2'2'0,"0"-1"0,0 1 0,0-1 0,0 1 0,1 0 0,-1 0 0,0 0 0,1 0 0,0 0 0,-1 0 0,1 0 0,0 0 0,0 0 0,0 1 0,0 1 0,-11 18 0,2-9 0,0 1 0,1 0 0,1 1 0,0 0 0,1 0 0,-7 23 0,7-18 0,-1 0 0,-1-1 0,-15 23 0,10-18 0,1 1 0,-19 46 0,22-43 0,-2-2 0,-24 39 0,-117 183 0,69-110 0,-16 27 0,46-68-1365,45-78-5461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24575,'421'0'0,"-408"-1"33,1-1-1,-1 0 0,17-4 0,18-4-1526,-30 8-5332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 0 24575,'-3'10'0,"0"-1"0,0 1 0,0-1 0,-1 0 0,-1 0 0,1-1 0,-2 1 0,1-1 0,-11 12 0,4-4 0,-57 102 0,7-10 0,-17 28 0,-9 14 0,48-82 0,-12 15 0,1-16-61,-87 107-1243,124-159-5522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24575,'3'-3'0,"0"1"0,1-1 0,-1 1 0,1 0 0,-1 0 0,1 0 0,0 1 0,0-1 0,0 1 0,0 0 0,0 0 0,0 0 0,0 0 0,0 1 0,0 0 0,0 0 0,0 0 0,6 1 0,-7-1 0,1 0 0,-1 1 0,0 0 0,0-1 0,0 1 0,0 0 0,-1 1 0,1-1 0,0 0 0,0 1 0,-1 0 0,1-1 0,-1 1 0,1 0 0,-1 0 0,0 1 0,0-1 0,0 0 0,0 1 0,0-1 0,0 1 0,-1 0 0,1-1 0,0 4 0,31 124 0,-25-93 0,1 0 0,1-1 0,2-1 0,32 65 0,-19-52 0,24 68 0,-36-86 0,-6-11-105,-2-10-147,-1 1 0,-1 0 0,0 0 0,4 19 0,-6-11-6574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24575,'0'-4'0,"4"-1"0,6-1 0,4 2 0,4 1 0,4 2 0,1 0 0,1 0 0,0-3 0,0-1 0,0 1 0,0-4 0,0 0 0,-1 1 0,1 2 0,-1 2 0,-4 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24575,'21'-1'0,"0"2"0,0 0 0,0 1 0,0 1 0,-1 1 0,1 1 0,34 14 0,-54-19 0,1 1 0,0 0 0,-1 0 0,1 0 0,-1 1 0,1-1 0,-1 0 0,0 1 0,1-1 0,-1 1 0,0-1 0,0 1 0,0-1 0,0 1 0,0 0 0,0-1 0,-1 1 0,1 0 0,-1 0 0,1 0 0,-1-1 0,1 1 0,-1 0 0,0 0 0,0 0 0,0 0 0,0 0 0,0 0 0,-1 0 0,1-1 0,0 1 0,-1 0 0,0 0 0,1 0 0,-1-1 0,0 1 0,0 0 0,0 0 0,-1 1 0,-6 10 0,0 0 0,-1-1 0,-19 21 0,20-24 0,-130 132-1365,129-130-5461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24575,'-2'1'0,"-1"0"0,1 0 0,-1 0 0,1 0 0,0 1 0,-1-1 0,1 1 0,0-1 0,0 1 0,0 0 0,0 0 0,0 0 0,1 0 0,-1 0 0,1 1 0,-1-1 0,1 0 0,0 1 0,-2 3 0,1-1 0,-1 0 0,1 0 0,0 0 0,0 0 0,1 1 0,-1-1 0,1 0 0,-1 10 0,3-14 0,0 1 0,-1-1 0,1 0 0,0 1 0,-1-1 0,1 0 0,0 0 0,0 1 0,0-1 0,0 0 0,0 0 0,0 0 0,1 0 0,-1 0 0,0-1 0,0 1 0,1 0 0,-1 0 0,1-1 0,-1 1 0,0-1 0,1 0 0,-1 1 0,1-1 0,-1 0 0,1 0 0,-1 1 0,3-2 0,50 2 0,-44-1 0,48-3-57,-37 0-161,-1 2 0,1 0 0,-1 2 0,1 0 0,29 6 0,-35-2-6608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0:3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24575,'0'3'0,"0"-1"0,1 1 0,-1 0 0,1-1 0,-1 0 0,1 1 0,0-1 0,0 1 0,0-1 0,1 0 0,-1 0 0,1 0 0,-1 1 0,1-1 0,-1-1 0,1 1 0,3 2 0,42 29 0,-1 1 0,-31-19 0,-1 1 0,-1 0 0,-1 1 0,0 0 0,-2 1 0,0 0 0,0 1 0,-2 0 0,6 21 0,-12-35 0,0 1 0,-1-1 0,2 1 0,-1-1 0,0 0 0,1 0 0,0 0 0,1-1 0,-1 1 0,1-1 0,-1 0 0,1 0 0,5 4 0,-9-8 0,8 9 0,-1 1 0,0-1 0,9 17 0,23 29 0,-32-46 0,0 0 0,0 0 0,-1 1 0,0 0 0,0 0 0,-1 0 0,-1 1 0,0 0 0,0 0 0,-1 0 0,-1 0 0,1 0 0,-2 1 0,1 21 0,-2-11 0,-1 0 0,-1-1 0,-1 1 0,-1-1 0,-1 0 0,0 0 0,-10 21 0,11-28 0,0 0 0,2 0 0,-1 0 0,2 0 0,0 0 0,1 28 0,1-29 0,-1-1 0,0 0 0,0 1 0,-2-1 0,1 0 0,-2 0 0,1 0 0,-2 0 0,-7 19 0,-4-1 0,10-18 0,-1 0 0,-1 0 0,-9 12 0,10-13 0,0 0 0,0 0 0,1 0 0,1 0 0,-5 19 0,-8 18 0,3-14 0,5-12 0,0-1 0,-1 0 0,-1 0 0,-24 33 0,-5-5-455,-3-2 0,-54 47 0,86-85-6371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1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24575,'19'-1'0,"-1"-2"0,1 0 0,0-1 0,-1-1 0,1-1 0,25-12 0,33-9 0,-74 26 0,36-11 0,0 2 0,1 1 0,0 2 0,80-4 0,-51 12-1365,-49-1-5461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24575,'-1'44'0,"-9"45"0,5-63 0,2 1 0,1-1 0,1 1 0,1-1 0,1 1 0,6 32 0,-3-40-118,-3-14 40,-1 1 0,1-1 0,0 1 0,1-1 0,-1 0 0,1 1 0,0-1 1,1 0-1,-1 0 0,1-1 0,0 1 0,0 0 0,0-1 0,1 0 0,4 5 0,7 0-6748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24575,'43'-1'0,"47"0"0,-84 2 0,1-1 0,0 1 0,-1 1 0,1-1 0,-1 1 0,1 0 0,-1 0 0,0 1 0,0 0 0,7 5 0,-10-6 0,-1 1 0,1-1 0,-1 1 0,0 0 0,0 0 0,0 0 0,0 0 0,-1 0 0,1 0 0,-1 1 0,0-1 0,0 0 0,0 1 0,0-1 0,-1 1 0,1-1 0,-1 4 0,-1 69 0,-1-48 0,2 29 0,1-27 0,-6 50 0,4-72 0,0 0 0,-1 0 0,0 0 0,-1 0 0,0 0 0,0 0 0,0 0 0,-1-1 0,0 0 0,-9 11 0,-101 115 0,89-100 0,-43 69 0,54-78 0,13-23 0,0 0 0,0 0 0,1 0 0,-1 0 0,0 1 0,1-1 0,-1 0 0,1 0 0,-1 0 0,1 1 0,-1-1 0,1 0 0,0 1 0,0-1 0,0 0 0,-1 1 0,1-1 0,1 0 0,-1 1 0,0-1 0,0 0 0,0 1 0,1-1 0,-1 0 0,1 1 0,-1-1 0,1 0 0,0 2 0,1-2 0,0 1 0,0-1 0,0 0 0,0 0 0,0 1 0,0-1 0,0-1 0,0 1 0,0 0 0,1 0 0,-1-1 0,0 1 0,1-1 0,3 0 0,8 1 0,0-1 0,0-1 0,0 0 0,18-5 0,11-1-341,-1 2 0,1 1-1,63 3 1,-84 2-6485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1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24575,'-7'1'0,"0"0"0,1 1 0,-1 0 0,0 0 0,1 0 0,0 1 0,0 0 0,0 0 0,0 0 0,0 1 0,0 0 0,-7 7 0,0 0 0,1 0 0,0 1 0,1 0 0,-11 15 0,11-8 0,1 0 0,-15 37 0,-15 26 0,25-54 0,-22 56 0,2-5 0,32-73 0,0 0 0,1 0 0,-1 0 0,1 0 0,0 1 0,1-1 0,0 1 0,0-1 0,0 1 0,1 0 0,0-1 0,0 1 0,0 0 0,1-1 0,0 1 0,1-1 0,3 11 0,-2-9 0,1-1 0,0 1 0,1-1 0,0 0 0,0 0 0,0-1 0,1 1 0,0-1 0,0-1 0,0 1 0,1-1 0,0 0 0,10 5 0,-11-6 0,0 1 0,0 0 0,0 0 0,-1 1 0,0-1 0,5 7 0,-7-8 0,0 0 0,0 0 0,0 0 0,0-1 0,1 1 0,0-1 0,-1 0 0,1 0 0,0 0 0,1-1 0,-1 1 0,0-1 0,1 0 0,-1-1 0,1 1 0,7 1 0,9-1-1365,-2-1-5461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24575,'11'-1'0,"1"2"0,0-1 0,-1 2 0,1-1 0,-1 2 0,0-1 0,1 1 0,-1 1 0,0 0 0,-1 1 0,1 0 0,18 12 0,3 23 0,-2-1 0,-13-23 0,1 0 0,0-1 0,1-1 0,0-1 0,24 12 0,-25-19-1365,-2-3-5461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24575,'-1'0'0,"-1"1"0,1 0 0,0-1 0,-1 1 0,1-1 0,0 1 0,0 0 0,0 0 0,-1 0 0,1 0 0,0 0 0,0 0 0,0 0 0,0 0 0,1 0 0,-1 1 0,0-1 0,0 2 0,-17 32 0,11-21 0,-59 83 0,48-73 0,1 1 0,1 0 0,-23 50 0,27-50 0,-1 0 0,-1-1 0,-24 30 0,-18 30 0,-210 413 0,213-377-1365,45-108-5461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24575,'4'0'0,"1"-4"0,4-1 0,4 0 0,4 1 0,3-3 0,2 0 0,2 1 0,0 2 0,0 1 0,-4-3 0,-5 0-8191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24575,'-2'7'0,"-1"-1"0,1 1 0,-1-1 0,0 0 0,0 0 0,-1 0 0,0 0 0,0-1 0,0 1 0,-6 4 0,3 0 0,-18 25 0,2 2 0,1 0 0,-18 46 0,-29 52 0,-31 41 0,63-98-1365,32-63-5461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24575,'-1'32'0,"2"-1"0,1 1 0,2-1 0,1 0 0,14 46 0,-7-27 0,-1-1 0,7 83 0,-18-131 0,5 28-88,1 0 0,11 35 0,-9-37-1013,-3-10-5725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24575,'4'0'0,"5"0"0,6 0 0,3 0 0,3 0 0,2 0 0,1 0 0,0 0 0,0 0 0,1 0 0,-1 0 0,-1 0 0,1 0 0,-1 0 0,-3 0-8191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24575,'42'0'0,"-1"2"0,62 10 0,-68-6 0,-24-5 0,0 1 0,0 0 0,0 1 0,0 0 0,19 8 0,-27-9 0,0 0 0,0 0 0,0 1 0,0-1 0,0 1 0,0-1 0,-1 1 0,1 0 0,-1 0 0,0 0 0,0 0 0,0 1 0,0-1 0,-1 1 0,1-1 0,-1 1 0,0-1 0,0 1 0,0 0 0,-1-1 0,1 1 0,-1 4 0,0-1 0,0 0 0,0 0 0,-1 0 0,0-1 0,0 1 0,-1 0 0,0 0 0,0-1 0,-1 1 0,0-1 0,-5 10 0,-49 66 0,33-51 0,16-22 30,0 1 0,-1-1-1,-15 11 1,-8 9-1514,21-18-5342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24575,'-1'0'0,"-1"1"0,0 0 0,1-1 0,-1 1 0,1 0 0,0 0 0,-1 0 0,1 0 0,0 0 0,-1 1 0,1-1 0,0 0 0,0 1 0,0-1 0,0 1 0,0-1 0,0 1 0,0 2 0,-18 36 0,16-32 0,-3 9 0,0 0 0,-6 34 0,9-34 0,-2 1 0,1-1 0,-9 18 0,7-19 0,1 1 0,1 0 0,0-1 0,2 1 0,0 1 0,0 20 0,-9 56 0,10-92 4,0 0 0,1-1-1,-1 1 1,1 0 0,0 0 0,0 0-1,0-1 1,0 1 0,0 0 0,0 0-1,0 0 1,0 0 0,1-1 0,-1 1-1,1 0 1,-1 0 0,1-1 0,0 1-1,-1 0 1,1-1 0,0 1 0,0-1-1,0 1 1,0-1 0,1 1 0,-1-1-1,0 0 1,1 0 0,-1 0 0,0 0-1,3 2 1,2-1-169,0 0 0,0-1 0,0 1 0,0-1 0,0 0 0,0 0 0,0-1 0,8 0 0,7-1-6661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4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24575,'0'-4'0,"0"-5"0,0-1-8191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24575,'10'0'0,"0"-1"0,0-1 0,0 0 0,10-4 0,36-5 0,-30 9 0,-11 0 0,0 1 0,0 0 0,0 1 0,0 1 0,0 0 0,0 1 0,14 4 0,-28-6 0,0 1 0,0-1 0,0 0 0,0 1 0,0-1 0,-1 1 0,1-1 0,0 1 0,0 0 0,-1-1 0,1 1 0,0 0 0,-1-1 0,1 1 0,-1 0 0,1 0 0,-1 0 0,1-1 0,-1 1 0,0 0 0,1 0 0,-1 0 0,0 0 0,1 0 0,-1 0 0,0 0 0,0 0 0,0-1 0,0 1 0,0 0 0,0 0 0,0 0 0,0 0 0,-1 0 0,1 0 0,0 0 0,-1 0 0,1 0 0,0-1 0,-1 1 0,1 0 0,-1 0 0,1 0 0,-1-1 0,-1 2 0,-37 43 0,24-29 0,-98 119 0,105-123 0,1 0 0,1 0 0,0 1 0,1 0 0,0 0 0,-5 25 0,-14 33 0,24-71 0,0 1 0,0 0 0,-1 0 0,1-1 0,0 1 0,0 0 0,0 0 0,0 0 0,0 0 0,0-1 0,0 1 0,0 0 0,0 0 0,0 0 0,0 0 0,1-1 0,-1 1 0,0 0 0,1 0 0,-1-1 0,0 1 0,1 0 0,-1-1 0,1 1 0,-1 0 0,1-1 0,0 1 0,-1 0 0,1-1 0,-1 1 0,1-1 0,0 1 0,0-1 0,-1 0 0,1 1 0,0-1 0,0 0 0,-1 1 0,1-1 0,0 0 0,0 0 0,0 0 0,0 0 0,-1 0 0,1 0 0,0 0 0,0 0 0,1 0 0,54 0 0,-45-1 0,35 0 0,7 0 0,57-9 0,-92 7 0,0-1 0,0 0 0,-1-1 0,0-1 0,0-1 0,0-1 0,16-9 0,-25 12-227,1 1-1,-1 0 1,1 0-1,-1 1 1,11-3-1,0 2-6598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2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24575,'1'7'0,"-1"-1"0,1 1 0,0-1 0,1 0 0,-1 0 0,1 1 0,1-1 0,-1 0 0,1-1 0,0 1 0,0 0 0,8 9 0,4 3 0,1 0 0,22 19 0,16 16 0,-27-22 0,-18-22 0,0 1 0,0 0 0,-1 0 0,-1 1 0,0 0 0,0 1 0,-1 0 0,5 12 0,-5-5 0,3 7 0,0 0 0,-2 0 0,-1 1 0,-1 0 0,2 51 0,-8-62 0,0 0 0,-1 1 0,0-1 0,-2 0 0,0-1 0,0 1 0,-2-1 0,0 0 0,-1 0 0,0 0 0,-1-1 0,0 0 0,-12 13 0,-15 23 0,15-24 0,2 1 0,0 1 0,-14 31 0,23-41 0,-1 0 0,-1-1 0,0 0 0,-21 22 0,15-19 0,2-1 0,-17 29 0,6-2 0,-2-2 0,-53 64 0,74-99-227,-1-1-1,0 1 1,-1-1-1,0 0 1,-11 7-1,4-7-6598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24575,'49'-18'0,"-7"13"0,0 1 0,0 3 0,43 4 0,-2-1 0,-66-1 39,1 1 0,34 8 1,1 0-1523,-45-9-5343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24575,'-21'69'0,"16"20"22,6 96 0,1-61-1431,-2-104-5417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24575,'-1'5'0,"-1"0"0,1-1 0,-1 1 0,0 0 0,0 0 0,-1-1 0,1 1 0,-1-1 0,0 0 0,-1 0 0,-3 4 0,-10 15 0,9-8 0,1 1 0,1 0 0,0 0 0,-5 21 0,7-19 0,-2-1 0,0 1 0,-13 25 0,4-14 0,-15 44 0,-14 26 0,-25 53 0,-46 101 0,14-21 0,80-194-36,14-27-186,1 0 1,0 1-1,0 0 1,1 0-1,-5 18 1,8-14-6605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24575,'2'2'0,"0"-1"0,0 1 0,0 0 0,0 0 0,0 0 0,0 0 0,-1 0 0,1 0 0,-1 0 0,0 1 0,0-1 0,1 1 0,-1-1 0,-1 1 0,2 3 0,4 7 0,13 18 0,38 47 0,-37-54 0,-1 2 0,27 49 0,-38-54 0,-1-1 0,-2 1 0,0 1 0,4 36 0,-6-36 0,1 65-1365,-4-67-5461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24575,'490'0'-1365,"-470"0"-5461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24575,'0'32'0,"0"14"0,5 47 0,-3-77 0,1 0 0,1-1 0,0 1 0,1-1 0,0 0 0,14 26 0,-3-7-32,-14-28-70,0-1-1,0 1 0,1-1 1,-1 0-1,1 0 1,0 0-1,1 0 1,-1-1-1,1 1 1,0-1-1,0 0 1,6 4-1,2 0-6723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24575,'-2'99'0,"4"107"0,10-130 0,0 25 0,0 10 0,-7-84 0,-2 1 0,0-1 0,-3 46 0,0-71 0,-1 0 0,1 0 0,0 0 0,-1 0 0,1 0 0,-1 0 0,0 0 0,0 0 0,0 0 0,0 0 0,0 0 0,0 0 0,0-1 0,0 1 0,-1 0 0,1-1 0,-1 1 0,1-1 0,-1 0 0,0 1 0,0-1 0,-1 1 0,-2 0 0,1 0 0,0-1 0,-1 0 0,1 0 0,-1 0 0,1 0 0,-1-1 0,0 1 0,-8-2 0,-7-1 0,0-1 0,0-1 0,-30-10 0,49 14 0,-15-5 0,-2-1 0,0 1 0,0 1 0,0 0 0,-26-1 0,5 1 0,0-2 0,0-1 0,-68-23 0,79 22 0,28 8 0,-1-1 0,0 1 0,0 0 0,0 0 0,0 0 0,0 0 0,1 0 0,-1 0 0,0 0 0,0 0 0,0 0 0,0 0 0,0 0 0,1 0 0,-1 1 0,0-1 0,0 0 0,0 1 0,1-1 0,-1 0 0,0 1 0,0-1 0,1 1 0,-1 0 0,0-1 0,1 1 0,-2 0 0,-8 28 0,8 43 0,3-60 0,-1-8 0,0 1 0,1-1 0,-1 0 0,1 1 0,0-1 0,0 0 0,1 0 0,-1 0 0,1 1 0,0-1 0,0-1 0,1 1 0,-1 0 0,1-1 0,-1 1 0,6 4 0,-1-2 0,-1-1 0,1 0 0,0-1 0,0 0 0,1 0 0,-1 0 0,1-1 0,10 3 0,5-1 0,1-1 0,0-1 0,1-1 0,-1-1 0,0-1 0,28-4 0,23 1 0,-68 3 0,0 0 0,0-1 0,0 1 0,0-2 0,-1 1 0,1-1 0,0 0 0,-1 0 0,1-1 0,-1 0 0,0 0 0,1 0 0,-2-1 0,1 0 0,0 0 0,-1-1 0,0 1 0,0-1 0,0 0 0,0-1 0,-1 1 0,0-1 0,0 0 0,-1 0 0,1 0 0,-1 0 0,-1-1 0,5-12 0,-6 14-114,1 1 1,0 0-1,0 1 0,0-1 0,0 0 1,1 1-1,-1-1 0,1 1 0,0-1 1,0 1-1,3-2 0,8-6-6712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24575,'5'0'0,"1"1"0,-1 0 0,1 1 0,-1-1 0,0 1 0,1 0 0,-1 1 0,0-1 0,-1 1 0,1 0 0,0 0 0,4 4 0,49 48 0,-48-45 0,-1 1 0,0 1 0,-1-1 0,-1 1 0,0 0 0,0 1 0,-1 0 0,5 17 0,-9-22 0,0 0 0,0 0 0,-1-1 0,-1 1 0,1 0 0,-1 0 0,0 0 0,-1 0 0,0 0 0,0 0 0,-1 0 0,0-1 0,0 1 0,-1 0 0,0-1 0,-6 10 0,-23 54-40,29-59-62,-1-1 0,-1 0 1,0 0-1,0-1 0,-1 1 0,0-1 0,-1 0 0,0-1 0,-1 0 0,0 0 0,-1 0 0,-16 12 0,11-12-6724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3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24575,'-3'1'0,"1"-1"0,-1 1 0,1 0 0,-1 0 0,1 1 0,0-1 0,-1 0 0,1 1 0,0 0 0,0-1 0,0 1 0,0 0 0,0 0 0,1 0 0,-1 0 0,0 0 0,1 0 0,0 1 0,-1-1 0,0 5 0,-22 50 0,12-17 0,1 0 0,2 1 0,1 0 0,3 1 0,1-1 0,3 62 0,2-94 0,0-1 0,1 0 0,-1 1 0,2-1 0,-1 0 0,1-1 0,0 1 0,1 0 0,0-1 0,0 0 0,1 0 0,-1 0 0,2 0 0,-1-1 0,1 0 0,0 0 0,12 9 0,-9-8 0,1-1 0,0-1 0,1 0 0,-1 0 0,1-1 0,0 0 0,0-1 0,0-1 0,1 1 0,-1-2 0,1 0 0,15 0 0,43-2-1365,-50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24575,'-2'26'0,"0"1"0,-7 26 0,4-26 0,-2 50 0,8 367 0,-1-431-170,1-1-1,1 1 0,0-1 1,1 0-1,0 1 0,1-1 1,6 15-1,-3-14-6655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24575,'-1'0'0,"-1"1"0,1-1 0,-1 1 0,1-1 0,0 1 0,0 0 0,-1 0 0,1 0 0,0 0 0,0-1 0,0 2 0,0-1 0,0 0 0,0 0 0,0 0 0,1 0 0,-1 1 0,-1 1 0,-16 32 0,12-22 0,-13 26 0,-11 18 0,19-41 0,1 1 0,0 1 0,2 0 0,-9 23 0,11-27 0,3-7 0,0-1 0,-1 0 0,0 0 0,-1 0 0,-6 7 0,6-7 0,0 0 0,0 1 0,0-1 0,-5 13 0,-15 47-1365,18-46-5461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4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24575,'7'-2'0,"0"1"0,-1-1 0,1 0 0,-1-1 0,1 0 0,-1 0 0,0 0 0,0-1 0,0 0 0,-1 0 0,1 0 0,6-7 0,31-20 0,-32 26 0,1 1 0,0 1 0,-1 0 0,1 1 0,0 0 0,0 0 0,0 2 0,1-1 0,-1 1 0,14 3 0,-10-2 0,0 0 0,1-2 0,-1 0 0,0 0 0,16-5 0,-13 2-341,0 0 0,0 1-1,25 0 1,-24 3-6485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3:5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24575,'0'4'0,"0"3"0,0 0 0,0-1 0,0 1 0,1 0 0,0 0 0,3 6 0,-3-10 0,0-1 0,0 0 0,0 1 0,1-1 0,0 0 0,-1 0 0,1 0 0,0 0 0,0 0 0,0-1 0,0 1 0,0-1 0,0 1 0,0-1 0,1 0 0,-1 1 0,0-1 0,5 1 0,-4-1 0,0 0 0,-1 0 0,1 0 0,-1 0 0,1 1 0,-1-1 0,1 1 0,-1-1 0,0 1 0,0 0 0,0 0 0,0 0 0,3 4 0,-4-5 0,-1 1 0,1-1 0,-1 1 0,1-1 0,-1 0 0,0 1 0,1-1 0,-1 1 0,0-1 0,0 1 0,0-1 0,0 1 0,0-1 0,0 1 0,-1-1 0,1 1 0,0-1 0,-1 0 0,0 2 0,-2 3 0,0-1 0,-1 1 0,1-1 0,-1 0 0,0 0 0,-1-1 0,1 1 0,-1-1 0,0 0 0,-7 4 0,-16 12 0,-86 65 0,103-74-1365,2 0-5461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4:04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2 24575,'-33'0'0,"1"-1"0,-1 1 0,1 2 0,-58 11 0,75-10 0,1 1 0,-1 1 0,1 0 0,0 0 0,-17 11 0,-2-3-1365,17-9-5461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4:05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24575,'-55'57'0,"-1"-2"0,-104 76 0,150-123 0,0 1 0,1 0 0,-1 0 0,2 1 0,-1 0 0,2 1 0,-1 0 0,1 0 0,-7 18 0,13-26 0,1 0 0,0 1 0,0-1 0,0 0 0,0 0 0,0 1 0,1-1 0,0 0 0,0 0 0,0 0 0,0 0 0,0 0 0,0 0 0,1 0 0,-1 0 0,1 0 0,0-1 0,0 1 0,0 0 0,0-1 0,3 3 0,59 52 0,-50-46 0,47 28 0,-46-31 0,0 1 0,21 17 0,-21-15 0,0-1 0,29 16 0,-32-20 0,0 0 0,-1 1 0,0 0 0,0 1 0,0 0 0,14 16 0,-16-14 0,1-1 0,1 0 0,13 10 0,-15-13 0,0 0 0,-1 1 0,0 0 0,0 0 0,-1 1 0,12 15 0,-17-19 11,2 0 1,-1-1-1,0 0 0,1 1 0,-1-1 0,1 0 0,0-1 1,0 1-1,0-1 0,7 4 0,-7-5-146,1 2-1,-1-1 1,0 0 0,0 1 0,0 0-1,-1 0 1,1 0 0,-1 0 0,1 1-1,2 3 1,1 6-6691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4:1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673 3 24575,'-113'-2'0,"-125"4"0,221 0 0,0 0 0,1 1 0,-25 7 0,35-8 0,0 0 0,1 0 0,-1 1 0,1-1 0,0 2 0,0-1 0,0 0 0,0 1 0,0 0 0,1 0 0,0 0 0,0 1 0,-4 5 0,-18 35 0,2 0 0,-36 98 0,50-118 0,0 8 0,1 0 0,-7 60 0,14-83 0,2-3 0,0 1 0,0 0 0,0-1 0,1 1 0,1 0 0,-1-1 0,1 1 0,1-1 0,-1 0 0,1 1 0,0-1 0,1 0 0,0-1 0,8 12 0,1 0 0,1-1 0,1 0 0,32 29 0,1-4 0,93 73 0,-132-109 0,1-1 0,-1-1 0,1 0 0,1 0 0,-1-1 0,0 0 0,1 0 0,0-1 0,0-1 0,-1 0 0,1-1 0,0 1 0,0-2 0,0 0 0,0 0 0,13-4 0,11-3 0,-1-2 0,0-1 0,55-27 0,-80 35 0,-1-1 0,1 0 0,-1 0 0,-1-1 0,1 0 0,-1-1 0,1 1 0,-2-1 0,1-1 0,-1 1 0,0-1 0,0 0 0,0-1 0,-1 1 0,-1-1 0,5-9 0,36-81 0,18-57 0,-21 73 0,-20 42 0,24-63 0,-42 90 24,-1 0 0,0 0 0,-1-1 0,1-18 0,-2 27-130,-1 0 0,0-1 0,0 1 0,-1 0 0,1 0 0,-1-1-1,0 1 1,0 0 0,-1 0 0,0 0 0,0 0 0,0 0 0,-5-7 0,-3 2-6720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4:11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190 24575,'-19'1'0,"0"0"0,0-2 0,0 0 0,0-1 0,1-1 0,-1-1 0,1 0 0,-1-1 0,1-2 0,-25-11 0,15 5 0,0 2 0,-1 1 0,-45-11 0,34 11 0,-28-5 0,42 10 0,-49-16 0,54 16 0,0 0 0,0 1 0,0 1 0,-1 1 0,0 1 0,-37 3 0,32-1 0,0-1 0,0-1 0,-49-9 0,42 5 0,1 1 0,0 1 0,-1 2 0,-34 3 0,-1 0 0,47 0 0,0 2 0,0 0 0,0 1 0,0 2 0,1 0 0,0 1 0,-36 19 0,22-10 0,-50 16 0,2 0 126,29-9-1617,36-17-5335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44:1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 24575,'-1'7'0,"0"0"0,0 0 0,0 0 0,-1 0 0,0 0 0,-1 0 0,1 0 0,-7 11 0,-36 53 0,21-34 0,-4 8 0,6-12 0,2 2 0,-22 52 0,22-41 0,11-27 0,1 0 0,-8 28 0,1 7 0,6-22 0,1 1 0,2-1 0,-4 45 0,5-20 0,-13 64 0,8-71 0,3 1 0,0 51 0,7-83 0,-1-2 0,1 0 0,5 28 0,-4-39 0,0 0 0,1-1 0,0 1 0,0-1 0,1 1 0,-1-1 0,1 0 0,0 0 0,0 0 0,1 0 0,6 6 0,19 24 0,-25-28 0,1-1 0,0 0 0,0 0 0,0-1 0,1 1 0,0-1 0,0 0 0,1-1 0,8 6 0,4-2 0,0-1 0,0-1 0,1-1 0,0-1 0,0 0 0,1-1 0,-1-2 0,1 0 0,35-3 0,-50 2 0,29 0 0,-18 1 0,0-1 0,0 0 0,0-1 0,0-1 0,0 0 0,0-2 0,0 0 0,-1 0 0,0-2 0,30-13 0,-8-1 0,0 2 0,42-12 0,15-7 0,-75 29-1365,-3 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24575,'1'8'0,"0"0"0,1-1 0,0 1 0,5 13 0,1 2 0,-5-14 0,1 0 0,0 0 0,0-1 0,1 0 0,0 0 0,11 13 0,-10-13 0,1 1 0,-1 0 0,-1 0 0,0 0 0,7 17 0,43 183 0,-49-191 0,0-1 0,2 0 0,-1 0 0,2 0 0,12 17 0,4 8 0,-6-6 0,2-1 0,1-1 0,2-1 0,42 44 0,-46-52-7,-18-22-97,0 1-1,1-1 1,0 0-1,-1 0 1,1 0-1,0 0 1,0 0-1,1 0 1,-1-1-1,1 0 1,-1 1-1,7 1 1,7 2-6722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24575,'-2'30'0,"-2"0"0,0-1 0,-16 52 0,-2 14 0,-18 70 0,20-91 0,-12 40 0,-10 38 0,40-144 0,-1-1 0,0 1 0,0-1 0,0 0 0,-9 12 0,-13 31 0,15-24 0,-21 42 0,-1 4 0,22-47 40,2 2 0,-7 31 0,13-47-205,1-1 0,0 1 0,0 0 0,1 0 0,0 0 0,1 0 0,0 0 0,4 15 0,1-9-6661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24575,'0'-1'0,"1"-1"0,-1 1 0,1 0 0,-1 0 0,1 0 0,0 0 0,-1 0 0,1 0 0,0 0 0,0 0 0,0 0 0,0 0 0,0 0 0,0 0 0,0 1 0,0-1 0,0 0 0,0 1 0,0-1 0,0 1 0,0-1 0,1 1 0,-1-1 0,0 1 0,0 0 0,1 0 0,1 0 0,41-5 0,-39 4 0,390-2 64,-205 6-1493,-167-3-5397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24575,'31'0'0,"1"-1"0,-1-2 0,43-9 0,-44 5 0,-1-2 0,41-17 0,-58 22 33,0 0 0,0 1-1,23-4 1,15-3-1529,-33 4-5330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0,0-1 0,0 1 0,0-1 0,0 1 0,0-1 0,0 1 0,0-1 0,-1 1 0,1 0 0,0 0 0,0 0 0,0-1 0,-1 1 0,1 0 0,-1 0 0,1 0 0,-1 0 0,1 0 0,-1 0 0,1 0 0,-1 0 0,0 0 0,1 0 0,-1 0 0,0 2 0,6 37 0,-5-28 0,3 1 0,1-1 0,0 0 0,0 0 0,1-1 0,1 0 0,0 0 0,14 17 0,9 17 0,0 0 0,-22-34 0,0-1 0,-1 2 0,0-1 0,-1 1 0,0 0 0,-1 0 0,0 1 0,-1-1 0,-1 1 0,4 20 0,-4-16 0,0 1 0,2 0 0,0-1 0,1 0 0,11 22 0,15 45 0,8 41 0,-33-108 0,0-1 0,1 1 0,1-1 0,0-1 0,15 19 0,-19-27 0,0 0 0,-1 1 0,0 0 0,5 12 0,-8-15 0,1 0 0,0 0 0,0 0 0,0-1 0,1 1 0,0-1 0,0 1 0,0-1 0,0 0 0,0 0 0,1 0 0,0 0 0,0-1 0,5 4 0,-8-7 0,1 1 0,-1-1 0,1 1 0,-1-1 0,1 0 0,-1 0 0,1 0 0,0 0 0,-1 0 0,1 0 0,-1 0 0,1-1 0,-1 1 0,1 0 0,0-1 0,-1 1 0,0-1 0,1 0 0,-1 1 0,1-1 0,-1 0 0,0 0 0,1 0 0,-1 0 0,0 0 0,0 0 0,0-1 0,0 1 0,0 0 0,0 0 0,1-2 0,28-52 0,-23 38 0,10-16 0,-3-2 0,-1 0 0,-1-1 0,-2 0 0,-2-1 0,-1 0 0,-1 0 0,-3 0 0,-1-70 0,-5 51 0,1 36 0,1 0 0,1 0 0,0-1 0,2 1 0,6-29 0,-9 49 0,1-1 0,0 1 0,0-1 0,0 1 0,1-1 0,-1 1 0,0-1 0,0 1 0,0 0 0,0-1 0,0 1 0,0-1 0,1 1 0,-1-1 0,0 1 0,0 0 0,1-1 0,-1 1 0,0 0 0,0-1 0,1 1 0,-1 0 0,1-1 0,-1 1 0,0 0 0,1 0 0,-1-1 0,0 1 0,1 0 0,-1 0 0,1 0 0,0-1 0,5 15 0,0 24 0,-2 0 0,0 0 0,3 0 0,1-1 0,2 0 0,1 0 0,2-1 0,1-1 0,28 49 0,-41-82 0,0 1 0,1-1 0,-1 0 0,0 0 0,1 0 0,0 0 0,-1 0 0,1 0 0,0-1 0,0 1 0,0-1 0,0 1 0,0-1 0,0 0 0,3 2 0,-3-3 0,-1 0 0,0 0 0,1 0 0,-1 0 0,0 0 0,0 0 0,1 0 0,-1 0 0,0 0 0,1-1 0,-1 1 0,0 0 0,0-1 0,0 1 0,1-1 0,-1 0 0,0 1 0,0-1 0,0 0 0,0 0 0,1-1 0,6-6 0,-1-1 0,-1 0 0,0 0 0,0-1 0,7-17 0,6-7 0,-6 13 0,0-2 0,13-34 0,7-12 0,-24 50 0,-1-1 0,10-35 0,13-31 0,-22 71 33,0 1 0,1-1 0,16-17 0,21-31-1530,-39 48-5329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24575,'0'425'0,"1"-410"-339,1 0 1,0 0-1,9 29 0,-11-44 329,4 17-6816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24575,'14'2'0,"0"0"0,0 2 0,0 0 0,0 0 0,0 1 0,-1 1 0,0 0 0,22 15 0,-18-9 0,1 0 0,-2 1 0,30 31 0,21 17 0,14-8 0,-59-40 0,0 1 0,-2 0 0,36 33 0,-51-42 0,0 1 0,-1-1 0,0 1 0,0 0 0,0 0 0,-1 1 0,0-1 0,0 1 0,0-1 0,-1 1 0,0 0 0,0 0 0,-1 0 0,0 0 0,0 0 0,-1 0 0,0 0 0,0 1 0,-1-1 0,0 0 0,0 0 0,0 0 0,-1 0 0,0 0 0,0 0 0,-1-1 0,0 1 0,0-1 0,-1 0 0,0 0 0,0 0 0,0 0 0,-1 0 0,1-1 0,-11 9 0,-25 25 0,24-22 0,-1 0 0,0-1 0,-1-1 0,0-1 0,-38 21 0,-5 3-1365,42-27-5461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24575,'-1'5'0,"0"-1"0,-1 1 0,0 0 0,1-1 0,-2 1 0,1-1 0,0 0 0,-6 7 0,-4 10 0,-17 44 0,-30 104 0,53-139 0,1 0 0,2 1 0,1-1 0,1 1 0,5 42 0,-1 10 0,-3-58 0,1-1 0,2 0 0,0 0 0,1 0 0,2-1 0,0 1 0,13 30 0,-16-47 0,1 1 0,-1 0 0,1-1 0,1 0 0,-1 0 0,2 0 0,-1-1 0,0 1 0,1-1 0,0 0 0,1-1 0,-1 0 0,1 0 0,0 0 0,0-1 0,1 0 0,-1 0 0,1-1 0,0 0 0,0 0 0,0-1 0,0 0 0,1 0 0,11 0 0,114-5-1365,-111 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5 0,0 5 0,0 3 0,0 2 0,0 1 0,0 1 0,0-1 0,0 1 0,0-1 0,0 0 0,4-5 0,2-1 0,0-5-8191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24575,'56'-21'0,"-36"17"0,32-6 0,0 1 0,87-1 0,-81 8 0,-40 0 0,0 1 0,0 1 0,0 0 0,0 2 0,0 0 0,20 5 0,7 15 0,-39-18 0,0-1 0,0 0 0,1 1 0,0-2 0,-1 1 0,1-1 0,0 0 0,10 1 0,86-2-1365,-80-1-5461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24575,'-1'14'0,"-1"0"0,-1-1 0,0 1 0,0 0 0,-10 22 0,-9 36 0,18-31 0,1 0 0,2 0 0,2 0 0,2 0 0,9 46 0,-2 3 0,-5-22 0,-4-37 0,2-1 0,7 35 0,5 44 0,-3-18 0,-3-12-1365,-7-56-5461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24575,'1'12'0,"1"0"0,0 0 0,1 0 0,0 0 0,1-1 0,0 1 0,1-1 0,0 0 0,9 13 0,-6-8 0,0 1 0,12 32 0,3 8 0,-18-48 0,0 2 0,-1-1 0,0 1 0,4 15 0,4 31 0,39 103 0,-43-133 0,0 1 0,4 46 0,-8-46 0,1-1 0,16 49 0,38 75 0,-46-88 0,-11-50 0,0 0 0,1 0 0,0 0 0,6 14 0,-5-19 0,-2-3 0,0 0 0,0 1 0,1-2 0,-1 1 0,1 0 0,1 0 0,3 5 0,-5-10 0,-1 1 0,0 0 0,0-1 0,0 1 0,0-1 0,0 1 0,0-1 0,1 0 0,-1 0 0,0 1 0,0-1 0,1 0 0,-1 0 0,0 0 0,0 0 0,0 0 0,1 0 0,-1-1 0,0 1 0,0 0 0,1-1 0,-1 1 0,0-1 0,0 1 0,0-1 0,0 1 0,0-1 0,0 0 0,0 0 0,0 1 0,0-1 0,0 0 0,0 0 0,-1 0 0,1 0 0,0 0 0,0 0 0,0-2 0,9-10 0,-1-2 0,0 1 0,-1-1 0,0 0 0,-2-1 0,1 0 0,-2 0 0,5-23 0,10-27 0,32-113 0,-17 50 0,6-44 0,-8 22 0,-25 121 0,-4 14 0,0 0 0,2 0 0,12-28 0,-18 44 0,0 0 0,0 0 0,0 0 0,0 0 0,0 1 0,0-1 0,0 0 0,0 0 0,0 0 0,0 0 0,0 0 0,0 0 0,0 0 0,0 1 0,0-1 0,0 0 0,0 0 0,0 0 0,0 0 0,0 0 0,0 0 0,1 0 0,-1 1 0,0-1 0,0 0 0,0 0 0,0 0 0,0 0 0,0 0 0,0 0 0,0 0 0,1 0 0,-1 0 0,0 0 0,0 0 0,0 0 0,0 0 0,0 0 0,0 0 0,1 0 0,-1 0 0,0 0 0,0 0 0,0 0 0,0 0 0,0 0 0,0 0 0,1 0 0,-1 0 0,0 0 0,0 0 0,0 0 0,0 0 0,0 0 0,0 0 0,0 0 0,1 0 0,-1 0 0,0 0 0,0-1 0,0 1 0,0 0 0,0 0 0,0 0 0,0 0 0,0 0 0,0-1 0,4 21 0,-1 21 0,-4 21 0,0-6 0,2 1 0,14 96 0,-4-51 0,-8-69 0,10 54 0,-8-63 0,-2-10 0,0-1 0,0 1 0,2-1 0,-1 0 0,9 14 0,-11-23 0,0 0 0,1-1 0,0 1 0,0-1 0,0 1 0,0-1 0,0 0 0,1-1 0,-1 1 0,1 0 0,0-1 0,0 0 0,0 0 0,0 0 0,0 0 0,0-1 0,1 0 0,-1 1 0,0-2 0,8 2 0,-8-2 0,0 0 0,1-1 0,-1 1 0,0-1 0,0 0 0,0 0 0,0 0 0,0-1 0,0 1 0,0-1 0,0 0 0,0 0 0,-1-1 0,1 1 0,-1-1 0,1 0 0,-1 1 0,0-2 0,4-4 0,8-10 0,-1 0 0,16-29 0,-18 27 0,64-116 0,20-32-353,-78 135-659,-8 14-5814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24575,'3'-1'0,"1"1"0,-1 0 0,0 0 0,1 1 0,-1-1 0,0 1 0,1 0 0,-1-1 0,0 1 0,0 1 0,0-1 0,0 0 0,0 1 0,0-1 0,0 1 0,4 3 0,-5-2 0,-1-1 0,1 1 0,-1 0 0,1-1 0,-1 1 0,0 0 0,0 0 0,0 0 0,-1 0 0,1 0 0,-1 0 0,1 0 0,-1 0 0,0 0 0,0 0 0,0 0 0,-1 0 0,0 4 0,-1 3 0,0 0 0,0 0 0,-1 0 0,-1-1 0,1 0 0,-2 1 0,1-2 0,-8 12 0,-52 62 0,45-61 0,-31 47 0,45-60 0,0 0 0,1 1 0,0 0 0,0 0 0,1 0 0,1 0 0,-1 1 0,1-1 0,-1 18 0,3-23 0,0 0 0,0 0 0,0 1 0,1-1 0,-1 0 0,1 0 0,0 0 0,0 0 0,0 0 0,1 0 0,-1-1 0,1 1 0,0 0 0,0-1 0,0 1 0,1-1 0,-1 0 0,1 0 0,0 1 0,-1-2 0,2 1 0,-1 0 0,0-1 0,0 1 0,1-1 0,-1 0 0,1 0 0,0-1 0,0 1 0,0-1 0,-1 1 0,1-1 0,6 0 0,14 3 0,0-1 0,0-1 0,1-2 0,40-3 0,-15 0 0,162 3-1365,-189 0-5461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3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24575,'16'1'0,"-1"0"0,1 1 0,0 1 0,-1 1 0,0 0 0,0 1 0,0 0 0,0 2 0,18 10 0,-13-8 0,-6-2 0,7 2 0,-1 2 0,35 23 0,-42-27 0,-1 1 0,1-2 0,0 0 0,1 0 0,23 6 0,-21-8 0,0 2 0,0 0 0,26 14 0,-29-11 0,-4-4 0,-1 0 0,0 0 0,0 1 0,0 0 0,6 8 0,-11-11 0,0 1 0,-1 0 0,1 0 0,-1 0 0,0 0 0,0 1 0,-1-1 0,1 0 0,-1 1 0,0-1 0,0 1 0,0-1 0,-1 9 0,0 19 0,-1 0 0,-2 0 0,-10 48 0,-2 11 0,-10 67 0,20-134 0,-1 0 0,-1 0 0,-17 36 0,13-33 0,-15 54 0,21-65 18,-1 0-1,0 0 1,-1 0-1,-1-1 1,-1 0 0,-20 28-1,15-22-761,-23 42 0,30-47-6082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4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24575,'-1'3'0,"0"1"0,0-1 0,0 0 0,-1 1 0,1-1 0,-1 0 0,0 0 0,0 0 0,-4 4 0,-6 13 0,3-3 0,2 1 0,0 0 0,0 1 0,2 0 0,0 0 0,2 0 0,0 0 0,1 1 0,0 21 0,4 385 0,-1-419 8,-1 1 0,2 0 0,-1-1 0,1 1 0,0-1 0,1 1 0,0-1 0,0 0 0,1 0 0,-1 0 0,2-1 0,-1 1 0,1-1 0,6 7 0,0-1-256,1 0 1,0-1-1,1-1 1,0 0-1,25 15 1,-23-17-6579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24575,'31'0'0,"0"1"0,1 2 0,42 8 0,-57-7 0,-1 0 0,0 1 0,-1 0 0,1 1 0,23 13 0,6 1 0,-37-17 0,-1 0 0,1 0 0,-1 0 0,1 1 0,-1 0 0,0 1 0,10 8 0,-16-11 0,0 0 0,1 0 0,-1 0 0,0 0 0,0 0 0,0 0 0,0 1 0,0-1 0,-1 0 0,1 0 0,-1 1 0,0-1 0,1 1 0,-1-1 0,0 0 0,0 1 0,-1-1 0,1 1 0,0-1 0,-1 0 0,0 1 0,1-1 0,-1 0 0,0 0 0,0 1 0,0-1 0,0 0 0,-1 0 0,1 0 0,0 0 0,-3 2 0,-14 20 0,-1 0 0,-1-2 0,-37 34 0,-10 10 0,51-48 0,-12 14 0,-2 0 0,0-2 0,-3-2 0,-47 34 0,57-43 0,23-19 0,-1 1 0,1-1 0,0 1 0,-1-1 0,1 1 0,0-1 0,-1 1 0,1 0 0,0-1 0,0 1 0,0 0 0,0-1 0,-1 1 0,1-1 0,0 1 0,0 0 0,0-1 0,0 1 0,0 0 0,0-1 0,1 1 0,-1 0 0,0 0 0,2 1 0,-1-1 0,1 1 0,0-1 0,0 1 0,0-1 0,0 0 0,0 0 0,1 1 0,-1-2 0,0 1 0,0 0 0,1 0 0,-1-1 0,0 1 0,1-1 0,-1 0 0,0 0 0,4 0 0,18 1 27,0-1 0,0-1-1,-1-1 1,37-8 0,-29 4-777,57-2 1,-66 8-6077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24575,'19'1'0,"0"-1"0,1-1 0,-1-1 0,0 0 0,0-1 0,0-1 0,0-1 0,32-14 0,-36 14 0,0 0 0,1 0 0,-1 2 0,22-3 0,-20 4 0,0-1 0,0-1 0,22-8 0,58-17 0,-69 23 0,43-17 0,-28 3-1365,-27 10-5461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2:5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24575,'-1'0'0,"-1"1"0,1-1 0,0 1 0,0 0 0,0-1 0,0 1 0,0 0 0,0 0 0,0 0 0,0 0 0,0 0 0,0 0 0,0 0 0,1 0 0,-1 0 0,0 0 0,1 1 0,-1-1 0,0 2 0,-13 33 0,11-27 0,-3 14 0,0 1 0,2-1 0,1 1 0,1-1 0,0 1 0,2 0 0,4 28 0,-2 11 0,-1-40 0,1-1 0,8 33 0,3 30 0,1 2 106,-9-62-841,4 47-1,-9-50-6090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24575,'1'14'0,"1"1"0,1-1 0,0 0 0,1 0 0,0 0 0,1 0 0,1-1 0,10 19 0,15 41 0,-14-18 0,-2 1 0,11 93 0,-21-126 0,1 1 0,1-1 0,1-1 0,13 24 0,-14-30 0,19 44 0,49 127 0,-75-185 0,0-1 0,0 0 0,1 1 0,-1-1 0,0 1 0,1-1 0,0 0 0,-1 1 0,1-1 0,0 0 0,-1 0 0,1 0 0,0 1 0,0-1 0,0 0 0,0 0 0,0 0 0,0 0 0,1-1 0,-1 1 0,0 0 0,0 0 0,1-1 0,-1 1 0,3 0 0,-3-1 0,1 0 0,0-1 0,0 1 0,0 0 0,0-1 0,-1 0 0,1 1 0,0-1 0,0 0 0,-1 0 0,1 0 0,-1 0 0,1 0 0,-1 0 0,1-1 0,1-1 0,6-7 0,0-1 0,-1 1 0,-1-1 0,8-16 0,102-160 0,-72 120 0,49-99 0,-70 97 0,-21 57 0,0 0 0,1 1 0,0 0 0,1 0 0,0 0 0,1 0 0,0 1 0,1 0 0,15-18 0,-22 26 0,1 1 0,0 0 0,0 0 0,0 0 0,1 0 0,-1 0 0,0 0 0,0 1 0,0-1 0,1 0 0,-1 1 0,0-1 0,1 1 0,-1-1 0,0 1 0,1-1 0,-1 1 0,1 0 0,-1 0 0,1 0 0,-1 0 0,1 0 0,-1 0 0,3 1 0,-3 0 0,1 0 0,-1 0 0,1 0 0,-1 0 0,0 0 0,0 1 0,0-1 0,0 1 0,0-1 0,0 0 0,0 1 0,0 0 0,0-1 0,-1 1 0,1 0 0,0 3 0,2 9 0,0-1 0,-2 2 0,1 23 0,-2-29 0,0 21 0,1 0 0,2 0 0,7 33 0,-3-28 0,-5-21 0,1-1 0,0 0 0,1 0 0,1 0 0,0 0 0,8 14 0,-5-13 0,0 1 0,-1-1 0,0 2 0,-1-1 0,5 22 0,-3-10 0,1-1 0,1 0 0,1 0 0,1-1 0,2-1 0,0 0 0,2-1 0,19 23 0,-33-43 0,1 0 0,0 0 0,-1 0 0,1 0 0,0 0 0,1-1 0,-1 0 0,0 1 0,1-1 0,-1 0 0,1-1 0,-1 1 0,1-1 0,0 1 0,0-1 0,0 0 0,0 0 0,8 0 0,-6-2 0,0 1 0,0-1 0,0 0 0,0-1 0,1 1 0,-2-1 0,1-1 0,0 1 0,0-1 0,-1 0 0,6-4 0,9-7 0,0-2 0,-1-1 0,-1 0 0,31-38 0,-10 2 0,48-86 0,-37 57 0,-27 45-682,23-49-1,-39 70-6143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0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22 24575,'0'-1'0,"1"-1"0,-1 1 0,1 0 0,-1 0 0,1 0 0,0 0 0,-1 0 0,1 0 0,0 0 0,0 0 0,-1 0 0,1 0 0,0 0 0,0 1 0,0-1 0,0 0 0,0 1 0,1-1 0,-1 0 0,0 1 0,0 0 0,0-1 0,0 1 0,1 0 0,-1-1 0,0 1 0,0 0 0,1 0 0,1 0 0,38 0 0,-37 0 0,0 1 0,0-1 0,-1 1 0,1 0 0,-1 0 0,1 0 0,-1 1 0,1-1 0,-1 1 0,1 0 0,-1 0 0,0 0 0,0 0 0,0 1 0,-1-1 0,1 1 0,0 0 0,-1 0 0,0-1 0,1 2 0,-1-1 0,-1 0 0,1 0 0,0 1 0,-1-1 0,1 1 0,-1-1 0,0 1 0,0-1 0,-1 1 0,1 0 0,-1 4 0,0 0 0,-1 0 0,0-1 0,0 1 0,-1-1 0,0 0 0,0 1 0,-1-1 0,0 0 0,0 0 0,-1-1 0,0 1 0,0-1 0,0 0 0,-1 0 0,-6 6 0,-191 190 0,149-155 0,37-35 0,2 0 0,-26 29 0,19-23 0,18-17 0,1 1 0,-1 0 0,1-1 0,0 1 0,0 0 0,-1 0 0,1 0 0,1 1 0,-1-1 0,0 0 0,-2 6 0,4-8 0,0 1 0,0 0 0,1-1 0,-1 1 0,0 0 0,0-1 0,1 1 0,-1 0 0,0-1 0,1 1 0,-1-1 0,1 1 0,-1 0 0,1-1 0,-1 1 0,1-1 0,-1 1 0,1-1 0,-1 0 0,1 1 0,0-1 0,-1 0 0,1 1 0,0-1 0,-1 0 0,1 0 0,0 1 0,-1-1 0,1 0 0,0 0 0,0 0 0,-1 0 0,1 0 0,1 0 0,30 2 0,-29-1 0,59-4 0,-48 1 0,0 1 0,0 1 0,0 0 0,0 0 0,0 2 0,0 0 0,13 3 0,-25-4 0,0 0 0,-1-1 0,1 1 0,-1 0 0,1 0 0,0 0 0,-1 0 0,0 0 0,1 0 0,-1 0 0,0 1 0,1-1 0,-1 0 0,0 1 0,0-1 0,0 1 0,0-1 0,-1 1 0,1 0 0,0-1 0,-1 1 0,2 3 0,-2-1 0,0 0 0,1 0 0,-2 0 0,1 0 0,0 0 0,-1 0 0,0 0 0,0 0 0,-2 7 0,-2 2 0,-1-1 0,0 0 0,-1 0 0,0-1 0,-11 14 0,7-14 0,0 0 0,-1 0 0,-21 14 0,21-17 0,0 1 0,0 1 0,1 0 0,-11 13 0,16-13 0,0 1 0,0 0 0,1-1 0,0 2 0,-4 15 0,-7 16 0,14-38-124,0 0 0,0-1 0,0 1 0,1 0 0,0 0 0,0 0-1,0 0 1,0 0 0,1 0 0,0 9 0,3 1-6702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0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24575,'31'0'0,"1"1"0,-1 2 0,43 8 0,-51-7 0,0-1 0,43 0 0,-3-1 0,-58-1 0,0-1 0,-1 1 0,1 0 0,-1 0 0,0 0 0,1 0 0,-1 1 0,0 0 0,1 0 0,-1 0 0,0 0 0,-1 1 0,1-1 0,0 1 0,-1 0 0,1 0 0,-1 1 0,0-1 0,0 1 0,0-1 0,-1 1 0,1 0 0,-1 0 0,3 8 0,-3-7 0,0 1 0,-1 0 0,0 0 0,0 0 0,0 1 0,-1-1 0,0 0 0,0 0 0,-1 0 0,1 0 0,-1 0 0,-1 0 0,1 0 0,-1 0 0,0 0 0,0 0 0,-6 9 0,6-12 0,-8 16 0,-1 0 0,-1 0 0,-1-1 0,-16 17 0,22-26 0,0 0 0,1 0 0,0 0 0,0 1 0,1 0 0,-6 20 0,7-19 0,-1 0 0,0 0 0,0-1 0,-1 0 0,0 0 0,-12 14 0,7-10-8,1 0-1,0 1 0,0 0 0,-7 18 1,-1 1-1314,9-17-5504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0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24575,'-1'4'0,"-1"0"0,1-1 0,-1 1 0,0 0 0,0-1 0,-1 1 0,1-1 0,-1 1 0,1-1 0,-1 0 0,-4 3 0,-8 12 0,8-6 0,1 1 0,0 0 0,1 0 0,1 1 0,0-1 0,1 1 0,0 0 0,1 0 0,-1 15 0,-6 35 0,4-40 0,1 0 0,1 0 0,2 1 0,0-1 0,2 0 0,0 1 0,6 28 0,-5-47 0,-1-1 0,1 0 0,0 1 0,0-1 0,1 0 0,0 0 0,0 0 0,0-1 0,0 1 0,1-1 0,0 1 0,0-1 0,0 0 0,0-1 0,0 1 0,6 3 0,-1-2 0,0-1 0,1 0 0,0 0 0,-1 0 0,1-1 0,0-1 0,18 3 0,-19-3 22,0 0 1,0 0-1,0 1 0,-1 1 0,14 7 1,26 9-1522,-30-16-5327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2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0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 24575,'49'-2'0,"-34"0"0,0 1 0,0 1 0,0 0 0,0 1 0,0 1 0,25 5 0,-39-6 0,1-1 0,-1 1 0,0-1 0,0 1 0,1 0 0,-1 0 0,0 0 0,0-1 0,0 1 0,0 0 0,0 0 0,0 0 0,0 0 0,0 1 0,0-1 0,-1 0 0,1 0 0,0 0 0,-1 1 0,1-1 0,-1 0 0,0 1 0,1-1 0,-1 1 0,0-1 0,0 0 0,1 1 0,-1-1 0,0 1 0,-1-1 0,1 0 0,0 1 0,0-1 0,-1 0 0,1 1 0,0-1 0,-2 3 0,-2 6 0,-1 1 0,0-1 0,0 0 0,-8 9 0,-1 4 0,0-2 0,0 0 0,-1-1 0,-1-1 0,-1 0 0,-31 25 0,12-10 0,15-19 0,19-14 0,-1 1 0,1-1 0,-1 0 0,1 1 0,0 0 0,0-1 0,-1 1 0,1 0 0,1 0 0,-1 1 0,0-1 0,-2 4 0,4-4 0,1-1 0,-1 0 0,1 0 0,-1 1 0,1-1 0,0 0 0,0 0 0,0 0 0,0 0 0,-1 0 0,2 0 0,-1 0 0,0 0 0,0 0 0,0-1 0,0 1 0,0 0 0,1-1 0,-1 1 0,0-1 0,0 1 0,1-1 0,1 1 0,35 11 0,-18-7 0,-14-4 0,1 0 0,0 1 0,-1 0 0,0 0 0,1 1 0,-1-1 0,8 6 0,-12-6 0,1 0 0,-1 1 0,0-1 0,0 1 0,0-1 0,0 1 0,0 0 0,-1 0 0,1 0 0,-1 0 0,0 0 0,0 0 0,0 0 0,0 0 0,0 1 0,-1-1 0,0 0 0,1 6 0,1 13 0,-1 0 0,-1 0 0,-1-1 0,-7 41 0,7-55 0,-1-1 0,0 1 0,0-1 0,-1 1 0,1-1 0,-1 0 0,-1 0 0,1 0 0,-1-1 0,0 1 0,0-1 0,-1 0 0,0 0 0,0-1 0,0 1 0,0-1 0,-1 0 0,1 0 0,-10 4 0,-27 10-16,-41 24-1333,70-33-5477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24575,'18'0'0,"-1"-1"0,1 0 0,0-1 0,-1-1 0,1-1 0,-1 0 0,18-8 0,240-80 0,-177 61 0,-59 19 0,0 2 0,41-5 0,29-8-1365,-89 21-5461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24575,'-1'0'0,"-1"1"0,1 0 0,0-1 0,-1 1 0,1 0 0,0 0 0,0 0 0,0 0 0,0 0 0,0 0 0,0 0 0,0 0 0,0 0 0,0 0 0,0 0 0,1 1 0,-1-1 0,0 0 0,1 1 0,-1-1 0,1 3 0,-13 38 0,10-33 0,-31 138 0,8-15 0,19-94 0,-2 59 0,-1 1 0,0-33 0,-1 6 0,-5 133 0,17 218-1365,-1-400-5461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24575,'-1'51'0,"0"-19"0,0-1 0,2 1 0,2 0 0,1-1 0,1 0 0,16 53 0,-11-50 0,0-1 0,5 43 0,11 39 0,1-45 0,-19-53 0,-1-1 0,-1 1 0,0 0 0,5 33 0,-8-32 0,2 0 0,-1 0 0,13 26 0,-10-23 0,0-1 0,5 24 0,3 20 0,31 83 0,-10-40 0,-36-103 0,1-1 0,0 1 0,0-1 0,1 1 0,-1-1 0,1 0 0,-1 0 0,1 0 0,0 0 0,0 0 0,1 0 0,-1 0 0,0-1 0,1 1 0,0-1 0,-1 0 0,1 1 0,0-1 0,0-1 0,0 1 0,1 0 0,5 1 0,-5-2 0,1-1 0,-1 0 0,1 0 0,-1 0 0,1-1 0,-1 1 0,1-1 0,-1 0 0,1-1 0,-1 1 0,0-1 0,0 0 0,0 0 0,0 0 0,0 0 0,0-1 0,6-5 0,18-16 0,0 0 0,-2-2 0,-1-2 0,41-58 0,-19 29 0,-30 38 0,25-38 0,51-91 0,-71 107 0,-1-1 0,25-77 0,8-16 0,7-22 0,-56 141 0,6-22 0,2 0 0,29-60 0,-42 97 0,0 1 0,0 0 0,0-1 0,1 1 0,-1 0 0,0-1 0,0 1 0,0 0 0,0-1 0,0 1 0,0 0 0,1 0 0,-1-1 0,0 1 0,0 0 0,0 0 0,1-1 0,-1 1 0,0 0 0,0 0 0,1 0 0,-1-1 0,0 1 0,1 0 0,-1 0 0,0 0 0,0 0 0,1 0 0,-1-1 0,0 1 0,1 0 0,-1 0 0,0 0 0,1 0 0,-1 0 0,0 0 0,1 0 0,-1 0 0,0 0 0,1 0 0,-1 1 0,6 14 0,-3 25 0,-3-40 0,-2 668 0,2-653 0,2 0 0,-1 0 0,2 0 0,0 0 0,0-1 0,2 1 0,10 24 0,-13-34 0,1 0 0,-1 1 0,1-1 0,0-1 0,0 1 0,1 0 0,0-1 0,-1 0 0,1 1 0,1-2 0,-1 1 0,0 0 0,1-1 0,0 0 0,0 0 0,0 0 0,0-1 0,0 1 0,1-1 0,-1-1 0,1 1 0,-1-1 0,9 1 0,-8-2 0,1-1 0,0 0 0,-1-1 0,1 0 0,-1 0 0,1 0 0,-1 0 0,0-1 0,0 0 0,0-1 0,0 0 0,0 1 0,7-8 0,3-3 0,-1 0 0,0-1 0,14-19 0,76-114 0,-92 127 0,-1 0 0,10-24 0,16-30 0,-21 46-455,-1-2 0,22-62 0,-33 76-6371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24575,'0'635'-1365,"0"-612"-5461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24575,'451'0'0,"-374"8"0,-72-7 0,0 0 0,-1 0 0,1 0 0,-1 0 0,0 1 0,1 0 0,-1 0 0,0 0 0,0 0 0,0 0 0,0 1 0,-1 0 0,1 0 0,3 4 0,-6-5 0,0 0 0,-1 1 0,1-1 0,-1 0 0,1 0 0,-1 1 0,0-1 0,0 0 0,0 1 0,0-1 0,0 0 0,-1 1 0,1-1 0,0 0 0,-1 0 0,0 1 0,0-1 0,0 0 0,0 0 0,-1 3 0,-32 49 0,19-31 0,-20 22 0,27-36 0,0 1 0,1-1 0,-10 17 0,-58 99 0,69-113 0,0 0 0,1 0 0,1 0 0,0 1 0,-3 14 0,-9 27 0,13-47 0,1 0 0,0-1 0,0 1 0,0 0 0,1 0 0,-1 14 0,2-20 0,0 1 0,0 0 0,1 0 0,-1 0 0,1-1 0,-1 1 0,1 0 0,0-1 0,-1 1 0,1 0 0,0-1 0,0 1 0,0-1 0,0 1 0,1-1 0,-1 0 0,0 1 0,1-1 0,-1 0 0,0 0 0,1 0 0,0 0 0,-1 0 0,1 0 0,-1 0 0,1-1 0,0 1 0,0-1 0,-1 1 0,1-1 0,0 0 0,2 1 0,17 2 0,1-1 0,-1-1 0,34-3 0,-34 1 0,1 0 0,-1 2 0,37 5 0,47 9-1365,-82-14-5461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1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24575,'20'1'0,"1"-1"0,0-1 0,-1-1 0,0-1 0,1 0 0,-1-2 0,0 0 0,19-8 0,-22 6 0,1 2 0,-1 0 0,1 2 0,0 0 0,32-2 0,99 8 0,-55 0 0,333-3 0,-417 0-151,0 1-1,0 1 0,1 0 0,-1 0 1,0 1-1,0 1 0,-1-1 1,19 11-1,-9-5-6674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4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24575,'121'2'0,"131"-5"0,-186-10 0,-56 10 0,0 0 0,0 1 0,0 0 0,0 1 0,0 0 0,0 0 0,0 1 0,0 0 0,1 1 0,-1 0 0,18 5 0,-25-4 0,1 0 0,-1 1 0,0-1 0,0 1 0,0-1 0,0 1 0,0 0 0,0 1 0,-1-1 0,0 0 0,0 1 0,0-1 0,0 1 0,2 6 0,21 62 0,-21-55 0,4 9 0,-2 1 0,-1 0 0,-1 1 0,-1-1 0,-2 44 0,-4 35 0,6 161 0,8-198 0,-6-48 0,-2-1 0,2 33 0,-7 57 0,2 67 0,2-150 0,1 0 0,1-1 0,2 0 0,12 39 0,-12-39 0,0 1 0,-2-1 0,-1 1 0,-1 0 0,-2-1 0,-4 47 0,2 6 0,2 854 0,-1-916 0,-1 0 0,-8 32 0,-2 30 0,14 47 0,-4 51 0,-20-56 0,13-62 0,2-23 0,-2 75 0,10-49 0,1-6 0,-3-1 0,-14 98 0,3-95 0,3 1 0,-3 104 0,12-120 0,2 12 0,-3-1 0,-13 97 0,8-108 0,2 1 0,2 68 0,3-77 0,-1 1 0,-2 0 0,-1-1 0,-16 66 0,13-75 0,1 0 0,1 0 0,-1 48 0,2-17 0,-7 15 0,5-50 0,2 0 0,-1 25 0,4-20 0,-1 0 0,-1 0 0,-8 42 0,-14 94 0,18-129 0,-3 47 0,-1 16 0,7-73 0,0 48 0,4-56 0,-1 0 0,-1 1 0,0-1 0,-2 0 0,0 0 0,-6 21 0,8-34 0,-1 0 0,0-1 0,1 1 0,-1-1 0,0 1 0,0-1 0,0 0 0,0 0 0,-1 0 0,1 0 0,0 0 0,-1 0 0,0-1 0,1 1 0,-1-1 0,0 0 0,0 0 0,0 0 0,-3 1 0,-65 10 0,43-9 0,-95 23-1365,106-23-5461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24575,'0'19'0,"-1"17"0,2 0 0,1 1 0,12 57 0,-5-57 0,0-6 0,-2 0 0,-2 1 0,3 43 0,-6-46 0,1 0 0,1 0 0,2 0 0,1-1 0,1 0 0,23 51 0,-26-62 0,0-1 0,-1 1 0,0 0 0,1 31 0,7 32 0,-7-62 0,0 7 0,1 0 0,1-1 0,1 0 0,1 0 0,23 40 0,-30-61-136,0-1-1,0 1 1,0-1-1,1 1 1,-1-1-1,1 0 1,-1 0-1,1 0 0,3 1 1,9 4-6690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24575,'0'850'0,"2"-811"0,13 71 0,-6-52 0,-8-53 0,0-1 0,0 1 0,0 0 0,0 0 0,1 0 0,0-1 0,0 1 0,0-1 0,1 0 0,-1 1 0,1-1 0,5 6 0,-6-9 0,-1 0 0,0 0 0,1 0 0,-1 0 0,1-1 0,-1 1 0,1 0 0,-1-1 0,1 1 0,0-1 0,-1 1 0,1-1 0,0 0 0,-1 0 0,1 0 0,0 0 0,-1 0 0,1 0 0,0 0 0,-1 0 0,1-1 0,0 1 0,-1-1 0,1 1 0,-1-1 0,1 0 0,-1 0 0,1 1 0,-1-1 0,1 0 0,-1 0 0,0 0 0,0 0 0,1-1 0,-1 1 0,0 0 0,0-1 0,2-2 0,7-9 0,0 0 0,-1-1 0,9-16 0,22-33 0,-31 50 0,-1 0 0,-1-1 0,-1 0 0,0-1 0,0 1 0,-2-1 0,0 0 0,0-1 0,-1 1 0,0-20 0,1 8 0,1 1 0,10-33 0,-5 25 0,-2-1 0,7-59 0,-10 55 0,20-74 0,-11 76 0,35-67 0,-20 47 0,-24 48 0,1 0 0,1 0 0,-1 1 0,1 0 0,16-14 0,-22 22 0,-1 0 0,1 0 0,-1 1 0,1-1 0,-1 0 0,1 0 0,-1 1 0,1-1 0,-1 1 0,1-1 0,-1 0 0,0 1 0,1-1 0,-1 1 0,0-1 0,1 1 0,-1-1 0,0 1 0,0-1 0,1 1 0,-1-1 0,0 1 0,0-1 0,0 1 0,0-1 0,0 1 0,0-1 0,0 1 0,0 0 0,0-1 0,0 1 0,0-1 0,0 1 0,0-1 0,0 1 0,-1 0 0,3 27 0,-4-1 0,-1-1 0,-7 32 0,4-29 0,-3 49 0,11 42 0,-4 50 0,-11-98 0,9-53 0,0 0 0,-2 30 0,6-33 0,2 153 0,-2-166 0,0-1 0,0 0 0,0 1 0,1-1 0,-1 0 0,1 1 0,-1-1 0,1 0 0,0 0 0,0 0 0,0 0 0,0 0 0,1 0 0,-1 0 0,0 0 0,1 0 0,-1 0 0,5 3 0,-5-5 0,1 1 0,0 0 0,0 0 0,-1-1 0,1 1 0,0-1 0,0 0 0,0 0 0,0 1 0,0-1 0,0 0 0,0-1 0,-1 1 0,1 0 0,0 0 0,0-1 0,0 1 0,2-2 0,4-2 0,1 0 0,-1 0 0,0-1 0,0 0 0,-1 0 0,1-1 0,12-13 0,9-15 0,0-2 0,32-54 0,-37 53 0,77-92 0,-44 64 0,-39 46 0,0 0 0,26-40 0,-37 49-227,0 0-1,1 0 1,0 1-1,1 0 1,10-9-1,-5 6-6598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24 24575,'0'-1'0,"1"-1"0,-1 1 0,1 0 0,-1 0 0,1 0 0,0 0 0,-1 0 0,1 0 0,0 0 0,0 0 0,0 0 0,0 0 0,-1 0 0,1 0 0,1 0 0,-1 1 0,0-1 0,0 0 0,0 1 0,0-1 0,0 1 0,1 0 0,-1-1 0,0 1 0,0 0 0,1-1 0,-1 1 0,0 0 0,2 0 0,1 0 0,0-1 0,1 1 0,-1 0 0,1 0 0,-1 0 0,0 0 0,6 2 0,-8-2 0,-1 1 0,0-1 0,1 1 0,-1 0 0,0-1 0,0 1 0,0 0 0,0 0 0,0 0 0,1 0 0,-2 0 0,1 0 0,0 0 0,0 0 0,0 0 0,0 0 0,-1 1 0,1-1 0,0 0 0,-1 0 0,1 1 0,-1-1 0,0 1 0,1-1 0,-1 0 0,0 1 0,0-1 0,0 1 0,0-1 0,0 0 0,0 1 0,0-1 0,-1 1 0,1-1 0,0 0 0,-1 1 0,1-1 0,-1 0 0,1 0 0,-1 1 0,0-1 0,-1 2 0,-5 10 0,-1 0 0,-1 0 0,-13 15 0,5-4 0,-13 22 0,16-28 0,2 2 0,0-1 0,2 2 0,-13 29 0,18-35 0,-2 0 0,0 0 0,-1-1 0,-1 0 0,0-1 0,0 0 0,-2 0 0,1-1 0,-2 0 0,1-1 0,-2 0 0,1-1 0,-19 11 0,-11 12 0,40-31 0,-1 1 0,0-1 0,1 1 0,0 0 0,0-1 0,-1 1 0,2 0 0,-1 0 0,0 1 0,1-1 0,-1 0 0,-1 5 0,3-7 0,0-1 0,0 1 0,0-1 0,0 1 0,0-1 0,0 1 0,0-1 0,0 1 0,1-1 0,-1 1 0,0-1 0,0 1 0,0-1 0,1 1 0,-1-1 0,0 1 0,0-1 0,1 1 0,-1-1 0,0 0 0,1 1 0,-1-1 0,1 1 0,-1-1 0,0 0 0,1 0 0,-1 1 0,1-1 0,-1 0 0,1 0 0,-1 1 0,1-1 0,-1 0 0,1 0 0,-1 0 0,1 0 0,-1 0 0,1 0 0,-1 0 0,1 0 0,-1 0 0,1 0 0,-1 0 0,1 0 0,-1 0 0,1 0 0,-1 0 0,1-1 0,-1 1 0,1 0 0,-1 0 0,1-1 0,-1 1 0,1 0 0,0-1 0,38-18 0,-28 13 0,27-7 0,0 1 0,49-7 0,-43 10 0,59-20 0,-40 1-1365,-45 21-5461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24575,'3'-1'0,"1"1"0,-1 0 0,1 1 0,-1-1 0,1 0 0,-1 1 0,0 0 0,1 0 0,-1 0 0,0 0 0,0 0 0,1 1 0,-1 0 0,0-1 0,0 1 0,2 3 0,-2-2 0,-1 0 0,0 0 0,0 1 0,0-1 0,0 1 0,0-1 0,-1 1 0,1 0 0,-1-1 0,0 1 0,0 0 0,-1 0 0,1 8 0,2 44 0,-5 65 0,0-29 0,1-71 0,-1-1 0,-8 34 0,5-32 0,1 0 0,-1 24 0,5-40 0,0 1 0,0 0 0,0 0 0,1 0 0,0 0 0,0 0 0,1 0 0,0-1 0,0 1 0,5 8 0,-6-13 0,1 0 0,-1 0 0,1 0 0,0 0 0,-1-1 0,1 1 0,0-1 0,0 1 0,0-1 0,0 0 0,0 0 0,1 0 0,-1 0 0,0 0 0,0 0 0,1-1 0,-1 1 0,1-1 0,-1 0 0,0 1 0,1-1 0,-1 0 0,1 0 0,-1-1 0,0 1 0,1 0 0,-1-1 0,1 0 0,-1 1 0,0-1 0,0 0 0,0 0 0,4-3 0,-5 4 0,148-53 0,-126 47 0,1 0 0,0 2 0,0 1 0,38 0 0,-47 3-341,1-2 0,-1 1-1,18-5 1,-11 0-6485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24575,'30'1'0,"-1"-2"0,1 0 0,-1-2 0,1-1 0,-1-2 0,50-16 0,-76 21 0,24-9 0,-1-1 0,28-16 0,-37 19 0,0 0 0,1 2 0,0 0 0,25-5 0,24-8 0,-38 9 0,0 1 0,1 2 0,0 1 0,0 1 0,0 1 0,45 1 0,12 3 0,87 3 0,-88 17-1365,-67-17-5461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24575,'0'66'0,"16"111"0,11 32 0,-12-127 0,22 101 0,-29-153 0,2 1 0,1-1 0,26 52 0,-6-6 3,-28-66-108,0 0 0,0 0 0,1 0-1,0 0 1,1 0 0,0-1 0,1 0-1,0 0 1,0-1 0,1 1-1,0-1 1,11 10 0,0-7-6721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24575,'2'0'0,"1"1"0,-1-1 0,0 1 0,0 0 0,1 0 0,-1 0 0,0 0 0,0 0 0,0 1 0,0-1 0,0 0 0,0 1 0,-1 0 0,1-1 0,0 1 0,-1 0 0,1 0 0,1 3 0,23 41 0,-24-42 0,80 147 0,35 77 0,-98-188 0,2-1 0,41 59 0,-32-53 0,-24-34 0,0-1 0,-1 1 0,-1 0 0,4 13 0,-5-15 0,0 1 0,1-1 0,0 0 0,0 0 0,1 0 0,0-1 0,7 10 0,1-1 0,-10-13 0,0 0 0,0 0 0,0 0 0,1-1 0,-1 1 0,1-1 0,0 0 0,7 4 0,-9-6 0,0-1 0,1 1 0,-1-1 0,0 1 0,0-1 0,1 0 0,-1 0 0,0 0 0,1-1 0,-1 1 0,0 0 0,0-1 0,1 0 0,-1 1 0,0-1 0,0 0 0,0 0 0,0 0 0,0 0 0,0-1 0,0 1 0,0 0 0,1-3 0,16-13 0,-1 0 0,-1-2 0,0 0 0,-2-1 0,20-33 0,-33 50 0,23-37 0,-2 0 0,-2-2 0,19-52 0,-7-5 0,-4-1 0,28-179 0,-56 265 0,17-89 0,-16 92 0,1 0 0,1 0 0,0 0 0,0 0 0,1 1 0,11-18 0,-16 28 0,0 0 0,0-1 0,0 1 0,0-1 0,1 1 0,-1 0 0,0-1 0,0 1 0,0 0 0,1 0 0,-1-1 0,0 1 0,0 0 0,1-1 0,-1 1 0,0 0 0,1 0 0,-1 0 0,0-1 0,1 1 0,-1 0 0,0 0 0,1 0 0,-1 0 0,0-1 0,1 1 0,-1 0 0,0 0 0,1 0 0,-1 0 0,1 0 0,-1 0 0,0 0 0,1 0 0,-1 0 0,0 0 0,1 1 0,-1-1 0,1 0 0,-1 0 0,0 0 0,1 0 0,-1 0 0,0 1 0,1-1 0,-1 0 0,1 1 0,7 22 0,-3 31 0,-8 71 0,5 75 0,24-66 0,-24-124 0,0 1 0,1 0 0,0-1 0,1 0 0,0 0 0,0 0 0,1-1 0,1 1 0,-1-1 0,1 0 0,8 8 0,-2-4 0,1 0 0,1-1 0,-1-1 0,2 0 0,30 16 0,-37-22 0,0-1 0,1-1 0,0 0 0,0 0 0,0-1 0,0 0 0,0 0 0,1-1 0,11 0 0,-17-1 0,1 0 0,0 0 0,0 0 0,0-1 0,-1 0 0,1 0 0,0 0 0,-1 0 0,1-1 0,-1 0 0,1 0 0,-1 0 0,0 0 0,0-1 0,0 0 0,0 0 0,0 0 0,-1 0 0,5-5 0,79-127 0,-58 87 0,44-58 0,-56 86 0,-2 0 0,0-1 0,-1-1 0,-1 0 0,14-36 0,15-89-1365,-33 124-5461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24575,'26'1'0,"0"2"0,0 1 0,0 1 0,25 9 0,-22-6 0,0-2 0,52 6 0,-73-12 0,1 1 0,0 0 0,-1 0 0,1 1 0,12 4 0,-19-5 0,-1-1 0,1 1 0,-1 0 0,1 0 0,-1-1 0,1 1 0,-1 0 0,0 0 0,1 1 0,-1-1 0,0 0 0,0 0 0,0 1 0,0-1 0,0 0 0,0 1 0,0-1 0,0 1 0,-1 0 0,1-1 0,0 1 0,-1-1 0,0 1 0,1 0 0,-1-1 0,0 1 0,0 0 0,0 0 0,0-1 0,0 1 0,0 0 0,0-1 0,-1 1 0,1 0 0,-1 1 0,-7 20 0,0-1 0,-1 0 0,-16 26 0,-6 12 0,17-36 0,-1-1 0,-1 0 0,-1-2 0,-1 0 0,-30 28 0,-3 5 0,30-30 0,-45 40 0,25-19 0,35-37 0,-1 0 0,1-1 0,-1 1 0,-16 11 0,18-16 0,1 0 0,-1 1 0,0-1 0,1 1 0,0 0 0,0 0 0,0 0 0,0 0 0,1 1 0,0-1 0,0 1 0,0 0 0,-3 7 0,6-11 0,0 0 0,0-1 0,0 1 0,1 0 0,-1-1 0,0 1 0,0 0 0,1-1 0,-1 1 0,1 0 0,-1-1 0,0 1 0,1-1 0,-1 1 0,1-1 0,-1 1 0,1-1 0,-1 1 0,1-1 0,0 1 0,-1-1 0,1 0 0,-1 1 0,1-1 0,0 0 0,0 1 0,-1-1 0,1 0 0,0 0 0,-1 0 0,1 0 0,0 0 0,1 0 0,29 3 0,-27-3 0,5 0 0,0-1 0,0 2 0,0-1 0,0 1 0,0 0 0,0 1 0,10 3 0,-17-4 0,-1 0 0,1 0 0,0 0 0,0 0 0,0 0 0,-1 0 0,1 1 0,0-1 0,-1 1 0,0-1 0,1 1 0,-1-1 0,0 1 0,1 0 0,-1 0 0,0-1 0,-1 1 0,1 0 0,0 0 0,0 0 0,-1 0 0,1 0 0,-1 0 0,0 0 0,1 1 0,-1-1 0,0 0 0,0 0 0,0 0 0,-1 0 0,1 0 0,-1 4 0,-2 7-114,-1 0 1,0-1-1,-1 1 0,0-1 0,-1 0 1,0 0-1,-1 0 0,0-1 0,-1 0 1,0 0-1,-19 18 0,11-16-6712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24575,'137'-2'0,"147"5"0,-215 9 0,-48-8 0,-1-1 0,33 2 0,-31-5-1365,-2 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2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24575,'76'-2'0,"86"5"0,-160-3 0,0 0 0,0 0 0,0 0 0,0 0 0,0 1 0,0-1 0,0 1 0,0 0 0,0-1 0,-1 1 0,1 0 0,0 0 0,0 0 0,-1 0 0,1 1 0,-1-1 0,1 0 0,-1 1 0,0-1 0,1 1 0,-1-1 0,0 1 0,0 0 0,1 1 0,-1 0 0,0 1 0,0-1 0,-1 1 0,1-1 0,-1 1 0,0-1 0,0 1 0,0-1 0,0 1 0,-1-1 0,1 1 0,-3 5 0,0 0 0,0 1 0,-1-1 0,0 0 0,0 0 0,-1 0 0,0-1 0,-1 0 0,0 0 0,-8 9 0,4-8 0,0 2 0,1-1 0,0 1 0,1 1 0,0 0 0,1 0 0,0 0 0,1 1 0,1 0 0,-7 21 0,8-23 0,-1 0 0,-1 0 0,1 0 0,-11 13 0,10-15 0,0 0 0,1 0 0,0 1 0,0 0 0,-3 13 0,7-22 0,1 1 0,0-1 0,0 1 0,-1-1 0,1 1 0,0-1 0,1 1 0,-1-1 0,0 1 0,0-1 0,1 1 0,-1-1 0,1 1 0,-1-1 0,1 0 0,-1 1 0,1-1 0,0 0 0,0 0 0,0 1 0,0-1 0,0 0 0,0 0 0,0 0 0,0 0 0,0 0 0,0 0 0,0 0 0,1 0 0,-1-1 0,0 1 0,1 0 0,-1-1 0,1 1 0,-1-1 0,1 0 0,-1 1 0,1-1 0,-1 0 0,3 0 0,8 2 0,1-1 0,1 0 0,20-1 0,-24-1 0,17 0-1365,-2 1-5461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24575,'478'0'0,"-448"-2"0,59-10 0,-58 6 0,57-2 0,149 9-1365,-214-1-5461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24575,'-2'129'0,"5"140"0,22-110 0,-16-103 0,2-1 0,33 98 0,-39-141 0,13 35 0,13 53 0,0-12-1365,-26-69-5461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24575,'-5'0'0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24575,'-1'7'0,"0"0"0,-1 1 0,1-1 0,-2 0 0,1 0 0,-1 0 0,0-1 0,0 1 0,-1-1 0,1 1 0,-8 7 0,-53 62 0,63-75 0,-41 48 0,-38 59 0,48-63 0,-33 43 0,-64 91 0,75-100 0,28-51 0,17-21 0,2 2 0,-1-1 0,1 1 0,0 0 0,-6 11 0,13-19 0,0-1 0,0 1 0,0-1 0,0 1 0,0 0 0,0-1 0,0 1 0,0-1 0,0 1 0,0-1 0,0 1 0,0-1 0,0 1 0,0-1 0,0 1 0,1-1 0,-1 1 0,0-1 0,0 1 0,1-1 0,-1 0 0,0 1 0,1-1 0,-1 1 0,1-1 0,-1 0 0,0 1 0,1-1 0,-1 0 0,1 0 0,-1 1 0,1-1 0,-1 0 0,1 0 0,-1 0 0,1 1 0,-1-1 0,1 0 0,-1 0 0,1 0 0,-1 0 0,1 0 0,-1 0 0,2 0 0,28 2 0,-27-2 0,85 0 0,-40-2 0,-1 3 0,94 13 0,-95-8-65,1-1-1,90-4 1,-77-2-1104,-37 1-5657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3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24575,'30'0'0,"0"-1"0,1-2 0,46-10 0,126-29 0,-180 35 0,43-18 0,5-1 0,-27 12 0,-25 7 0,-1 1 0,1 1 0,1 1 0,-1 1 0,26-2 0,-20 5-1365,-2 0-5461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2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24575,'0'911'0,"2"-888"0,0 0 0,6 27 0,4 39 0,0 0 0,-8-65 0,0-1 0,0 27 0,-5 254-1365,1-284-5461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24575,'-1'0'0,"-1"1"0,1-1 0,-1 0 0,0 1 0,1 0 0,-1-1 0,1 1 0,-1 0 0,1-1 0,-1 1 0,1 0 0,0 0 0,-1 0 0,1 1 0,0-1 0,0 0 0,0 0 0,0 0 0,0 1 0,0-1 0,-1 3 0,-17 37 0,12-22 0,-4 4 0,1 2 0,1-1 0,1 2 0,1-1 0,2 1 0,0-1 0,2 2 0,1-1 0,1 38 0,0-14 0,-15 88 0,10-65 0,2 1 0,7 74 0,-1-24 0,-2 552 0,-1-650 0,-10 53 0,6-52 0,-2 50 0,6-70 0,1-1 0,0 0 0,0 0 0,1 0 0,0 1 0,0-1 0,1 0 0,-1 0 0,4 6 0,-4-10 0,1 0 0,-1 0 0,1 0 0,0 0 0,0 0 0,0 0 0,0 0 0,1-1 0,-1 1 0,0-1 0,1 0 0,-1 1 0,1-1 0,-1 0 0,1 0 0,-1-1 0,1 1 0,0 0 0,-1-1 0,1 0 0,0 0 0,5 0 0,209-1 0,-81-2 0,-127 3-273,0-1 0,-1 1 0,1-2 0,16-4 0,-10 1-6553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2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24575,'91'2'0,"99"-5"0,-147-2 0,43-13 0,-58 11 0,0 2 0,0 0 0,0 2 0,57 0 0,-83 3 0,1 1 0,-1-1 0,1 1 0,-1 0 0,0 0 0,1 0 0,-1 0 0,0 0 0,0 0 0,0 1 0,0-1 0,0 1 0,0 0 0,0-1 0,0 1 0,0 0 0,-1 0 0,1 0 0,-1 0 0,0 0 0,1 0 0,-1 1 0,0-1 0,0 0 0,0 1 0,-1-1 0,1 1 0,-1-1 0,1 1 0,-1-1 0,0 3 0,2 13 0,-1 0 0,-1-1 0,-4 28 0,2-13 0,3 46 0,1-53 0,-2 0 0,0 0 0,-2-1 0,-5 29 0,3-42 0,-1-1 0,0 0 0,-1 0 0,0 0 0,-1-1 0,0 0 0,0 0 0,-1-1 0,0 0 0,0 0 0,-11 6 0,-35 40 0,48-46 0,-2 3 0,0-1 0,-1 1 0,0-1 0,-1-1 0,0 0 0,0 0 0,-1-1 0,0 0 0,-13 6 0,16-10 0,0 1 0,1 0 0,0 0 0,-12 11 0,14-11 0,0 0 0,-1-1 0,1 1 0,-1-1 0,0 0 0,0-1 0,-1 0 0,-8 4 0,-12 0 0,-1-1 0,0-1 0,0-1 0,0-2 0,-55-2 0,97 1 0,-1-2 0,1 2 0,-1-1 0,0 2 0,0 0 0,-1 0 0,1 1 0,0 1 0,13 5 0,9 7 0,1-1 0,0-2 0,44 10 0,-64-18 0,0 0 0,0 2 0,-1 0 0,27 17 0,21 10 0,-33-18 0,-1 2 0,0 1 0,30 26 0,-47-35 0,0-1 0,0-1 0,1-1 0,1 1 0,-1-2 0,22 8 0,-29-11 0,0 1 0,0-1 0,-1 1 0,1 0 0,-1 1 0,0 0 0,0 0 0,0 0 0,-1 0 0,0 0 0,0 1 0,0 0 0,3 7 0,18 23 0,-5-1 44,-18-30-161,-1-1-1,1 0 1,1 0 0,-1 0-1,0 0 1,1 0-1,0 0 1,0-1-1,0 0 1,0 1-1,6 3 1,4 0-6709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24575,'-1'1'0,"0"-1"0,0 0 0,0 1 0,0-1 0,0 1 0,0 0 0,1-1 0,-1 1 0,0 0 0,0-1 0,0 1 0,0 0 0,1 0 0,-1 0 0,0-1 0,1 1 0,-1 0 0,1 0 0,-1 0 0,1 0 0,-1 0 0,1 0 0,0 1 0,-1-1 0,1 0 0,0 0 0,0 2 0,-5 35 0,5-34 0,-3 416 0,6-216 0,-6-57 0,6 158 0,20-165-1365,-22-120-5461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24575,'2'12'0,"0"-1"0,1 1 0,0-1 0,1 0 0,0 0 0,1 0 0,0-1 0,1 1 0,7 9 0,8 20 0,-3 9 0,-17-42 0,1 0 0,1 0 0,-1 0 0,1 0 0,0 0 0,0-1 0,1 1 0,0-1 0,9 11 0,5 3 0,-1 2 0,0 0 0,13 25 0,-20-30 0,-5-6 0,0 0 0,-1 0 0,-1 0 0,0 1 0,0-1 0,-1 1 0,1 17 0,3 11 0,25 166 0,-29-196 0,1-1 0,-1 0 0,1 0 0,1 0 0,6 14 0,11 27 0,-21-47 0,1 0 0,0 0 0,-1 0 0,1 0 0,1-1 0,-1 1 0,0 0 0,1-1 0,-1 1 0,1-1 0,0 1 0,0-1 0,0 0 0,0 1 0,0-1 0,0 0 0,1-1 0,-1 1 0,5 3 0,-5-5 0,1 0 0,-1 0 0,0 0 0,1 0 0,-1 0 0,0 0 0,0 0 0,1-1 0,-1 1 0,0-1 0,0 0 0,0 1 0,0-1 0,0 0 0,0 0 0,0 0 0,0-1 0,0 1 0,0 0 0,0-1 0,-1 1 0,1-1 0,0 0 0,-1 0 0,0 1 0,2-4 0,5-6 0,-1 1 0,-1-1 0,0-1 0,0 1 0,5-18 0,-7 16 0,1 1 0,1 0 0,0 0 0,0 0 0,11-13 0,1-1 0,-1-1 0,-1-1 0,21-51 0,-24 48 0,12-30 0,21-79 0,0-4 0,-31 103 0,18-43 0,-27 71 0,-1 0 0,-1 0 0,4-16 0,11-29 0,-19 114 0,-19-10 0,15-38 0,0-1 0,1 1 0,0 0 0,0 0 0,-3 13 0,-26 147 0,-6 55 0,34-193 0,2-1 0,1 1 0,1-1 0,2 1 0,6 32 0,2-30 0,25 55 0,-30-78 0,-1 0 0,2-1 0,-1 1 0,1-1 0,13 13 0,-19-19 0,1-1 0,0 0 0,0 0 0,0 0 0,1 0 0,-1 0 0,0 0 0,0 0 0,1 0 0,-1 0 0,0 0 0,1-1 0,-1 1 0,1 0 0,-1-1 0,1 1 0,-1-1 0,1 0 0,-1 1 0,1-1 0,-1 0 0,1 0 0,-1 0 0,1 0 0,0 0 0,-1-1 0,1 1 0,-1 0 0,1-1 0,-1 1 0,1-1 0,-1 0 0,0 1 0,1-1 0,-1 0 0,0 0 0,1 0 0,-1 0 0,0 0 0,0 0 0,0 0 0,0 0 0,2-3 0,80-101 0,-47 61 0,54-83 0,-33 32 0,-24 44 0,-2-2 0,-2-1 0,27-74 0,-14 22-1365,-34 85-5461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24575,'-2'67'0,"-15"101"0,-30 93-1365,44-244-5461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24575,'0'1052'0,"1"-1036"19,1 1 0,1 0 0,0-1 0,1 0 0,7 17 0,7 36-1498,-14-49-5347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24575,'45'-1'0,"-11"0"0,0 2 0,0 1 0,63 11 0,104 18 0,-179-28 0,95 19 0,-65-12-28,-29-5-417,1-1-1,39 1 0,-43-5-6380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24575,'-1'48'0,"-3"0"0,-9 48 0,0-12 0,4 0 0,2 96 0,8-107 0,17 111 0,2-25 0,3-56-1365,-18-88-5461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24575,'1'1'0,"0"-1"0,0 1 0,0-1 0,0 1 0,0-1 0,0 1 0,0 0 0,0-1 0,0 1 0,0 0 0,0 0 0,-1-1 0,1 1 0,0 0 0,-1 0 0,1 0 0,-1 0 0,1 0 0,-1 0 0,1 0 0,-1 0 0,0 0 0,1 0 0,-1 0 0,0 0 0,0 1 0,0 0 0,5 37 0,-5-35 0,1 80 0,-1-56 0,0 1 0,2 0 0,10 47 0,-7-47 0,-1-1 0,-1 1 0,-2 30 0,0-26 0,8 60 0,-4-54 0,-1 1 0,-2 43 0,-2-44 0,2-1 0,8 51 0,-3-40-11,-2 2 1,-3-1-1,-4 55 0,0-13-1311,2-72-5504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3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24575,'2'24'0,"1"-1"0,1 1 0,2-1 0,8 25 0,-10-36 0,53 135 0,-41-90 0,2 0 0,50 105 0,-63-149 0,1 0 0,-2 1 0,0 0 0,0-1 0,2 26 0,-4-25 0,0 0 0,2 1 0,-1-1 0,2 0 0,9 22 0,66 105 0,-79-139 0,0 1 0,0-1 0,0 0 0,1 0 0,-1 0 0,1 0 0,-1-1 0,1 1 0,0 0 0,0 0 0,0-1 0,0 0 0,0 1 0,0-1 0,0 0 0,0 0 0,1 0 0,-1 0 0,0 0 0,1 0 0,3 0 0,-4-2 0,1 1 0,-1 0 0,0-1 0,1 0 0,-1 1 0,0-1 0,1 0 0,-1 0 0,0 0 0,0-1 0,0 1 0,0 0 0,0-1 0,0 1 0,0-1 0,-1 0 0,1 0 0,-1 0 0,1 0 0,-1 0 0,3-3 0,20-37 0,-1-1 0,29-76 0,19-97 0,-39 80 0,-22 83 0,19-54 0,13-37 0,-36 127 0,1 0 0,1 0 0,15-25 0,-22 42 0,-1-1 0,0 1 0,0 0 0,0 0 0,0-1 0,0 1 0,0 0 0,1 0 0,-1-1 0,0 1 0,0 0 0,0 0 0,1 0 0,-1 0 0,0-1 0,0 1 0,1 0 0,-1 0 0,0 0 0,0 0 0,1 0 0,-1 0 0,0 0 0,0 0 0,1 0 0,-1 0 0,0 0 0,0 0 0,1 0 0,-1 0 0,0 0 0,0 0 0,1 0 0,-1 0 0,0 0 0,0 0 0,1 0 0,-1 0 0,6 11 0,0 17 0,-2 213 0,-7-184 0,3 0 0,2 1 0,3-1 0,19 90 0,15 37 0,-39-182 0,0-1 0,0 1 0,0-1 0,0 1 0,0-1 0,1 1 0,-1-1 0,1 1 0,-1-1 0,1 0 0,-1 1 0,1-1 0,0 0 0,0 0 0,0 1 0,-1-1 0,1 0 0,0 0 0,2 2 0,-2-3 0,0 0 0,0 0 0,0-1 0,-1 1 0,1 0 0,0 0 0,0 0 0,0-1 0,-1 1 0,1 0 0,0-1 0,0 1 0,-1 0 0,1-1 0,0 1 0,0-1 0,-1 1 0,1-1 0,-1 0 0,1 1 0,-1-1 0,1 0 0,-1 1 0,1-2 0,8-11 0,0-1 0,10-25 0,-12 23 0,20-32 0,-12 23 0,-1 0 0,11-32 0,-9 21 0,26-47 0,-16 32 0,42-111 0,-53 128-455,-2-1 0,15-63 0,-23 77-6371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24575,'1'3'0,"0"0"0,0 0 0,0 0 0,0 0 0,0 0 0,1 0 0,-1-1 0,1 1 0,0 0 0,-1-1 0,1 1 0,1-1 0,-1 0 0,0 1 0,1-1 0,-1 0 0,1-1 0,-1 1 0,6 2 0,-3 0 0,0-1 0,0 1 0,-1 0 0,0 0 0,0 0 0,5 6 0,-5-2 0,0 1 0,-1 0 0,0 0 0,-1 0 0,0 0 0,0 0 0,-1 0 0,0 1 0,0-1 0,-1 0 0,0 1 0,-1-1 0,0 0 0,-1 0 0,0 1 0,0-1 0,-1 0 0,0-1 0,-1 1 0,1 0 0,-2-1 0,1 0 0,-1 0 0,-1 0 0,-8 10 0,-10 5 0,9-9 0,42-32 0,0-3 0,-23 16 0,1 1 0,1-1 0,-1 1 0,1 1 0,-1-1 0,1 1 0,0 0 0,1 0 0,-1 0 0,0 1 0,14-3 0,31-1 0,55-16 0,-88 17-1365,-3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24575,'-40'-1'0,"21"0"0,1 0 0,-1 2 0,0 0 0,-21 5 0,35-5 0,0 0 0,0 1 0,0 0 0,0 0 0,0 0 0,1 1 0,-1-1 0,1 1 0,-1 0 0,1 1 0,0-1 0,0 1 0,0-1 0,1 1 0,-1 0 0,1 0 0,0 1 0,0-1 0,-2 7 0,-68 159 0,69-161 0,1 1 0,1-1 0,-1 1 0,2 0 0,-1 0 0,1 0 0,1 0 0,0 0 0,1 11 0,-1-16 0,1 1 0,0-1 0,0 0 0,0 0 0,1 0 0,-1-1 0,1 1 0,0 0 0,1-1 0,-1 1 0,1-1 0,0 0 0,0 1 0,0-2 0,1 1 0,-1 0 0,1-1 0,0 1 0,6 3 0,147 84 0,-154-89 0,0 0 0,0 0 0,0 0 0,0 0 0,0-1 0,1 1 0,-1-1 0,0 0 0,1 0 0,-1 0 0,1-1 0,-1 1 0,1-1 0,-1 0 0,1 0 0,0 0 0,-1 0 0,1 0 0,-1-1 0,1 0 0,-1 0 0,4-1 0,-3-1 0,0 0 0,0 0 0,0 0 0,0-1 0,-1 1 0,0-1 0,0 0 0,0 0 0,0 0 0,0 0 0,-1-1 0,0 1 0,0-1 0,0 1 0,2-7 0,17-50 0,-3-2 0,-2 0 0,11-90 0,-27 152 0,0 0 0,0 0 0,0 0 0,0 1 0,0-1 0,0 0 0,0 0 0,1 1 0,-1-1 0,0 0 0,0 0 0,1 1 0,-1-1 0,0 0 0,1 0 0,-1 1 0,1-1 0,-1 0 0,1 1 0,-1-1 0,1 1 0,-1-1 0,1 1 0,0-1 0,-1 1 0,2-1 0,0 1 0,-1 0 0,0 0 0,0 0 0,0 0 0,0 1 0,0-1 0,0 0 0,0 1 0,0-1 0,0 1 0,0-1 0,0 1 0,0 0 0,0-1 0,0 1 0,0 0 0,0 1 0,44 51 0,-30-33 0,27 34 0,-35-42 0,2 0 0,0-1 0,0 0 0,16 13 0,-10-10-1365,-2-1-5461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24575,'0'1608'-1365,"0"-1588"-5461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24575,'0'0'0,"-1"-1"0,0 1 0,1 0 0,-1 0 0,1 0 0,-1 1 0,0-1 0,1 0 0,-1 0 0,1 0 0,-1 0 0,1 0 0,-1 1 0,1-1 0,-1 0 0,1 1 0,-1-1 0,1 0 0,-1 1 0,1-1 0,-1 0 0,1 1 0,0-1 0,-1 1 0,1-1 0,0 1 0,-1-1 0,1 1 0,0-1 0,-1 1 0,1-1 0,0 1 0,0-1 0,0 1 0,0 0 0,0-1 0,0 1 0,-1-1 0,1 1 0,1 0 0,-1-1 0,0 1 0,0-1 0,0 1 0,0-1 0,0 1 0,0 0 0,1-1 0,-1 1 0,0-1 0,0 1 0,1-1 0,-1 1 0,0-1 0,1 1 0,-1-1 0,1 1 0,23 28 0,-12-22 0,0-1 0,1 0 0,-1-1 0,1-1 0,0 0 0,0 0 0,1-2 0,-1 1 0,15-1 0,23 0 0,56-4 0,-24-1 0,112 3-1365,-170 0-5461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24575,'-2'142'0,"4"155"0,23-105 0,-15-131 0,-6-38 0,0 0 0,0 31 0,-3-40-335,1 1-1,0-1 0,7 22 0,-9-36 314,4 16-6804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24575,'1'1'0,"0"-1"0,0 1 0,0-1 0,0 1 0,0-1 0,0 1 0,0-1 0,0 1 0,-1 0 0,1 0 0,0 0 0,0-1 0,-1 1 0,1 0 0,0 0 0,-1 0 0,1 0 0,-1 0 0,1 0 0,-1 0 0,1 0 0,-1 0 0,0 1 0,0-1 0,1 0 0,-1 0 0,0 2 0,4 38 0,-4-36 0,1 107 0,-1-66 0,1-1 0,12 78 0,11 94 0,-19-180 0,-2 0 0,-2 0 0,-3 43 0,0-52 0,1 0 0,2 1 0,0-1 0,2 0 0,1-1 0,14 52 0,-12-59 0,-1 0 0,-1 1 0,-1 0 0,0-1 0,-1 32 0,1 1 0,-1-27-341,2 1 0,1 0-1,15 46 1,-14-58-6485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24575,'0'4'0,"1"0"0,0 0 0,0 0 0,1-1 0,-1 1 0,1 0 0,-1-1 0,1 1 0,0-1 0,1 0 0,-1 0 0,1 1 0,5 4 0,16 27 0,1 29 0,15 29 0,-32-75 0,0 0 0,-1 1 0,-1 0 0,5 31 0,0-5 0,29 76 0,-18-39 0,4 23 0,-26-102 0,1-1 0,-1 0 0,1 1 0,-1-1 0,1 0 0,0 0 0,0 1 0,0-1 0,0 0 0,0 0 0,0 0 0,1 0 0,-1 0 0,2 2 0,-2-4 0,0 1 0,0-1 0,0 1 0,0-1 0,0 1 0,0-1 0,0 1 0,0-1 0,0 0 0,0 0 0,0 1 0,0-1 0,0 0 0,0 0 0,0 0 0,0 0 0,0 0 0,0-1 0,0 1 0,0 0 0,0 0 0,1-1 0,3-1 0,-1-1 0,1 1 0,-1-1 0,0 0 0,0 0 0,0 0 0,0-1 0,0 1 0,-1-1 0,0 0 0,3-5 0,5-9 0,-1-1 0,0 0 0,-2-1 0,0 0 0,-2 0 0,7-32 0,3-6 0,-10 35 0,-2 0 0,3-40 0,6-29 0,5-3 0,-13 60 0,2 0 0,1 0 0,18-48 0,-26 83 0,0 0 0,0 0 0,0-1 0,0 1 0,0 0 0,0 0 0,0-1 0,0 1 0,0 0 0,0-1 0,0 1 0,0 0 0,0 0 0,1-1 0,-1 1 0,0 0 0,0 0 0,0-1 0,0 1 0,0 0 0,1 0 0,-1-1 0,0 1 0,0 0 0,0 0 0,1 0 0,-1 0 0,0-1 0,0 1 0,0 0 0,1 0 0,-1 0 0,0 0 0,0 0 0,1 0 0,-1 0 0,0-1 0,1 1 0,-1 0 0,0 0 0,0 0 0,1 0 0,-1 0 0,0 0 0,0 0 0,1 0 0,-1 1 0,0-1 0,1 0 0,3 17 0,-2 28 0,-5 105 0,6 150 0,0-283 0,0 1 0,1-1 0,11 27 0,5 22 0,-20-64 0,0 0 0,0 0 0,1 0 0,-1 0 0,1 0 0,-1 0 0,1 0 0,0 0 0,-1 0 0,1 0 0,0 0 0,0 0 0,1-1 0,-1 1 0,0 0 0,0-1 0,1 1 0,-1-1 0,1 1 0,0-1 0,-1 0 0,1 0 0,0 0 0,-1 0 0,1 0 0,0 0 0,0 0 0,0 0 0,0-1 0,0 1 0,0-1 0,0 0 0,0 1 0,0-1 0,0 0 0,1 0 0,-1 0 0,0-1 0,0 1 0,0 0 0,0-1 0,0 1 0,3-2 0,3-2 0,1 0 0,-1 0 0,0 0 0,-1-1 0,1-1 0,-1 1 0,0-1 0,10-11 0,19-23 0,57-57 0,-83 87 0,-1 0 0,0-1 0,9-13 0,26-30 0,-15 24-29,-2-2 0,-1-1-1,22-36 1,-11 16-1219,-26 38-5578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49 24575,'-3'-1'0,"0"1"0,0 0 0,0-1 0,0 0 0,0 0 0,0 0 0,0 0 0,0 0 0,0 0 0,1-1 0,-1 1 0,0-1 0,1 0 0,-3-2 0,4 4 0,1-1 0,0 1 0,-1 0 0,1-1 0,0 1 0,-1-1 0,1 1 0,0-1 0,-1 1 0,1 0 0,0-1 0,0 1 0,0-1 0,-1 1 0,1-1 0,0 0 0,0 1 0,0-1 0,0 1 0,0-1 0,0 1 0,0-1 0,0 1 0,0-1 0,0 1 0,0-1 0,0 1 0,1-2 0,0 1 0,0 0 0,0 0 0,0 0 0,0 1 0,1-1 0,-1 0 0,0 0 0,0 1 0,1-1 0,-1 1 0,0-1 0,1 1 0,-1-1 0,1 1 0,-1 0 0,3 0 0,17-3 0,1 2 0,0 0 0,0 2 0,0 0 0,-1 2 0,1 0 0,-1 1 0,39 13 0,-55-13 0,1-1 0,0 0 0,-1 1 0,0 0 0,0 0 0,0 1 0,0 0 0,-1-1 0,0 1 0,0 1 0,0-1 0,0 1 0,-1-1 0,0 1 0,0 0 0,-1 0 0,0 0 0,0 1 0,2 8 0,1 3 0,-2 0 0,0 1 0,0-1 0,-2 0 0,-1 35 0,-3-40 0,1-1 0,-1 0 0,-1 0 0,0 0 0,-1 0 0,0 0 0,-1-1 0,0 0 0,-1 0 0,0-1 0,0 0 0,-17 17 0,-1-2 0,0-2 0,-1-1 0,-45 29 0,56-42 0,-10 11 0,30-13 0,19-1 0,122 17 0,-132-22 0,0 2 0,0-1 0,-1 1 0,1 1 0,-1 1 0,0 0 0,0 0 0,20 13 0,-32-17 0,0 0 0,0-1 0,1 1 0,-2 0 0,1 1 0,0-1 0,0 0 0,0 0 0,0 0 0,-1 0 0,1 1 0,0-1 0,-1 0 0,1 1 0,-1-1 0,0 0 0,1 1 0,-1-1 0,0 1 0,0-1 0,0 0 0,0 1 0,0-1 0,-1 3 0,0 0 0,0 0 0,0 0 0,-1-1 0,0 1 0,0-1 0,0 1 0,0-1 0,0 0 0,-3 4 0,-6 4 0,0 0 0,0 0 0,-23 15 0,0-2-273,0 2 0,2 1 0,1 1 0,-27 33 0,49-49-6553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24575,'0'52'0,"-14"87"0,-13 139 0,19-220 0,-2 13 0,-1 103 0,12 290-1365,-1-444-5461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24575,'15'-1'0,"0"-1"0,-1-1 0,1-1 0,-1 0 0,0-1 0,17-7 0,16-6 0,0 1 0,-35 11 0,1 1 0,0 1 0,0 0 0,0 1 0,1 1 0,22-3 0,7 3 0,0-1 0,0-3 0,72-19 0,-100 22 29,0 1-1,1 0 1,19 0-1,-20 2-397,-1 0-1,1-2 0,26-5 0,-26 2-6456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24575,'0'4'0,"-1"1"0,0 0 0,0-1 0,-1 1 0,1-1 0,-1 1 0,0-1 0,0 0 0,-1 1 0,-2 3 0,-14 31 0,2 22 0,3 1 0,-9 97 0,21-110 0,0-9 0,-8 57 0,3-51-1365,5-26-5461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24575,'2'37'0,"0"0"0,3-1 0,0 1 0,19 59 0,-11-37 0,-4 0 0,-1 1 0,-4 0 0,-5 114 0,3-184 0,1 1 0,1-1 0,0 1 0,0 0 0,0 0 0,1 0 0,1 0 0,12-15 0,17-30 0,6-9 0,-39 60 0,0 0 0,-1 1 0,1-1 0,1 1 0,-1 0 0,0-1 0,1 1 0,-1 0 0,1 1 0,-1-1 0,1 0 0,0 1 0,0-1 0,0 1 0,0 0 0,0 0 0,0 0 0,0 0 0,0 1 0,5-1 0,-6 1 0,-1 1 0,1 0 0,-1 0 0,1 0 0,-1 0 0,1 0 0,-1 0 0,0 0 0,0 0 0,0 1 0,1-1 0,-1 0 0,0 1 0,-1-1 0,1 1 0,0-1 0,0 1 0,-1 0 0,1-1 0,0 1 0,-1-1 0,0 1 0,1 0 0,-1 0 0,0-1 0,0 3 0,2 53 0,-3-47 0,3 41 0,-1-35 0,0 1 0,-1 0 0,-1-1 0,0 1 0,-1-1 0,-1 1 0,-6 21 0,7-35-54,0 0-1,-1-1 0,1 1 1,0-1-1,-1 1 1,0-1-1,0 0 0,1 0 1,-1 0-1,0 0 1,-1 0-1,1-1 0,0 0 1,0 1-1,-1-1 0,1 0 1,-1-1-1,1 1 1,-1 0-1,1-1 0,-1 0 1,1 0-1,-1 0 1,-3-1-1,-13 1-6771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24575,'-7'1'0,"0"1"0,1 0 0,-1 0 0,1 1 0,-1 0 0,1 0 0,0 1 0,0-1 0,0 1 0,0 1 0,-7 7 0,-21 12 0,-25 10 0,2 3 0,-93 78 0,-60 56 0,60-52 0,121-100 0,23-15 0,0-1 0,0 1 0,1 1 0,-1-1 0,-8 10 0,14-13 0,0-1 0,0 0 0,0 1 0,0-1 0,0 1 0,0-1 0,1 1 0,-1-1 0,0 0 0,0 1 0,0-1 0,0 0 0,1 1 0,-1-1 0,0 1 0,0-1 0,1 0 0,-1 1 0,0-1 0,1 0 0,-1 0 0,0 1 0,1-1 0,-1 0 0,0 0 0,1 1 0,-1-1 0,1 0 0,-1 0 0,0 0 0,1 0 0,-1 0 0,1 0 0,-1 0 0,1 0 0,-1 0 0,0 0 0,1 0 0,-1 0 0,1 0 0,-1 0 0,1 0 0,-1 0 0,0 0 0,1 0 0,25 1 0,-25-1 0,0 0 0,31 2 0,-1-2 0,1-1 0,-1-2 0,0-1 0,0-1 0,57-18 0,-61 14-195,-1 1 0,1 1 0,0 2 0,0 1 0,0 1 0,35 0 0,-48 3-6631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24575,'63'-2'0,"85"-13"0,-69 8 0,153 6 0,-100 4 0,-49-2 0,90-3 0,-154-2-1365,-4-1-5461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4:14:2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189 356 24575,'-1'27'0,"-2"-1"0,-5 27 0,3-26 0,-3 51 0,9 412 0,-2-475 0,-1 0 0,0 0 0,-1 0 0,-1 0 0,-7 19 0,5-17 0,1-1 0,0 1 0,-3 32 0,7 48 0,2-67 0,-2-1 0,0 1 0,-10 51 0,6-59 0,1-3 0,3-41 0,1-668 0,-2 652 0,-2 1 0,-2-1 0,-21-71 0,-5-34 0,22 74 0,-3-119 0,13 125 0,2-60 0,-2 120 0,1 1 0,-1-1 0,1 1 0,0-1 0,0 1 0,0 0 0,0 0 0,0-1 0,0 1 0,1 0 0,-1 0 0,1 0 0,-1 0 0,1 0 0,0 1 0,0-1 0,0 0 0,0 1 0,0 0 0,0-1 0,0 1 0,1 0 0,-1 0 0,0 0 0,1 0 0,-1 0 0,1 1 0,-1-1 0,0 1 0,6 0 0,9-2 0,1 1 0,-1 1 0,28 4 0,-13-2 0,64-2 0,42 2 0,-130-1 0,-1 1 0,1 0 0,-1 0 0,0 1 0,0 0 0,0 0 0,0 1 0,0-1 0,0 2 0,-1-1 0,0 1 0,0 0 0,0 0 0,-1 0 0,1 1 0,5 9 0,9 12 0,-1 1 0,21 43 0,-33-58 0,-2-2 0,0 0 0,-1 1 0,0 0 0,0 0 0,-1 1 0,-1-1 0,1 19 0,-3 91 0,-2-57 0,0-45 0,-1 0 0,0-1 0,-1 1 0,-1-1 0,-1 0 0,-1 0 0,-1 0 0,0-1 0,-21 32 0,4-4 0,13-20 0,10-21 0,1-1 0,-1 1 0,0-1 0,0 0 0,-1 0 0,1 1 0,-1-2 0,0 1 0,0 0 0,0-1 0,0 1 0,-1-1 0,0 0 0,1 0 0,-1 0 0,0-1 0,0 1 0,-1-1 0,1 0 0,-9 3 0,-27 4 0,1-2 0,-2-1 0,1-2 0,-1-2 0,-63-4 0,20 0 0,92 3 0,0 0 0,-1 0 0,1 1 0,0-1 0,-1 2 0,0-1 0,1 1 0,-1 0 0,0 1 0,0 0 0,8 6 0,4 4 0,0 1 0,31 33 0,33 32 0,-54-48 0,-12-13 0,0 1 0,-2 1 0,19 30 0,29 37 0,-51-70 0,0-1 0,2 0 0,19 20 0,4 4 0,-15-8 0,-19-26 0,1-1 0,1 1 0,-1-1 0,1 0 0,6 6 0,121 104-1365,-119-106-5461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4:5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24575,'75'-2'0,"83"4"0,-144 0 0,0 0 0,0 1 0,0 0 0,0 1 0,16 7 0,-26-10 0,0 1 0,-1 0 0,1 0 0,0 0 0,0 0 0,-1 0 0,0 1 0,1 0 0,-1 0 0,0 0 0,0 0 0,-1 0 0,1 0 0,-1 1 0,1-1 0,-1 1 0,0 0 0,0 0 0,-1-1 0,1 1 0,0 5 0,1 24 0,-2 1 0,-1-1 0,-2 0 0,-10 59 0,5-43 0,0 55 0,4-59 0,-2 0 0,-13 55 0,-3 31 0,11-61 0,4-37 0,-1 51 0,6-70 0,-1 0 0,0 0 0,-1 0 0,0 0 0,-9 20 0,7-20 0,0 0 0,1 0 0,1 1 0,0-1 0,-1 19 0,-8 70 0,7-72 0,-1 47 0,6-44 0,0-5 0,0 0 0,-2 0 0,-9 45 0,4-35-1365,5-21-5461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24575,'4'0'0,"6"0"0,4 0 0,4 0 0,3 0 0,-2-4 0,0-1 0,0 0 0,2 1 0,0 1 0,1 2 0,-3-4 0,-1-1 0,0 1 0,2 1 0,-4 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7:5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24575,'-4'0'0,"-1"4"0,0 5 0,1 5 0,1 5 0,-2 2 0,-2 2 0,2 0 0,1 2 0,1-1 0,1 0 0,-2-4 0,-2-1 0,1-1 0,2-2-8191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24575,'7'9'0,"-1"0"0,0 1 0,-1-1 0,0 1 0,-1 1 0,0-1 0,4 19 0,3 5 0,-2-17 0,0 1 0,1-1 0,1 0 0,1-1 0,0-1 0,1 0 0,1 0 0,0-1 0,1-1 0,29 20 0,-34-28 0,0 0 0,1 0 0,0-1 0,0 0 0,0-1 0,0-1 0,0 1 0,1-2 0,-1 0 0,1 0 0,-1-1 0,1 0 0,-1-1 0,1 0 0,18-5 0,-23 2 0,0 0 0,0 0 0,0 0 0,-1 0 0,0-1 0,0 0 0,0-1 0,0 1 0,-1-1 0,0 0 0,0-1 0,7-12 0,-4 8 0,0 0 0,1 0 0,12-11 0,17-14 0,-26 23 0,1 1 0,1 0 0,-1 1 0,26-15 0,-35 23 0,0 1 0,0 0 0,0 1 0,0-1 0,1 1 0,-1 0 0,1 0 0,-1 0 0,1 1 0,-1-1 0,1 1 0,-1 0 0,1 0 0,-1 1 0,1-1 0,-1 1 0,1 0 0,-1 1 0,0-1 0,1 1 0,-1-1 0,8 6 0,-3-1 0,0 1 0,-1 0 0,0 0 0,0 1 0,0 1 0,-1-1 0,0 1 0,-1 0 0,0 1 0,0-1 0,-1 1 0,6 16 0,26 41 0,-28-54-1365,1-3-5461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24575,'11'-1'0,"0"-1"0,-1 0 0,1-1 0,0 0 0,-1 0 0,0-1 0,0-1 0,11-6 0,46-17 0,-30 17 0,-22 6 0,1 0 0,-1 2 0,1-1 0,17 0 0,52-7 0,-59 6 0,49-2 0,298 8-1365,-353-1-5461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0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24575,'106'2'0,"116"-4"0,-150-9 0,19-1 0,-59 9 0,-1-1 0,48-12 0,-47 8 0,1 1 0,39-1 0,31 7-1365,-78 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0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24575,'42'0'0,"-6"-1"0,0 2 0,0 1 0,58 11 0,-51-6 0,0-3 0,0-1 0,0-1 0,47-6 0,12 1 0,-58 5 0,47 8 0,-50-4 0,52 0 0,-379-7-1365,262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24575,'-19'49'0,"9"-1"0,4-22 0,1 1 0,1 0 0,0 29 0,5 1051 0,-3-1068 0,-2 1 0,-14 59 0,10-61 0,2 1 0,-4 67 0,11-56 0,0 0 0,-1 0 0,-15 94 0,8-99 0,0 85 0,-2 8 0,2-60 0,7 135 0,-3 32 0,-8-162 0,6-50 0,-3 61 0,10-25 0,16 90 0,-12-83 0,-5 147 0,-3-97 0,2 642 0,-1-751 0,-1 0 0,-7 33 0,-4 29 0,15 56 0,-4 56 0,-10-131 0,9-52 0,1 1 0,0-1 0,0 0 0,0 1 0,1 0 0,1-1 0,-1 1 0,2 0 0,-1-1 0,1 1 0,0 0 0,3 9 0,-4-17 0,1 0 0,-1 0 0,1 0 0,0 0 0,-1 0 0,1 0 0,0 0 0,0 0 0,0 0 0,0 0 0,0 0 0,0 0 0,0-1 0,0 1 0,0 0 0,0-1 0,0 1 0,0-1 0,0 1 0,0-1 0,1 0 0,-1 1 0,0-1 0,0 0 0,0 0 0,1 0 0,-1 0 0,0 0 0,0 0 0,1 0 0,-1 0 0,0-1 0,0 1 0,0 0 0,3-2 0,48-23 0,-30 13 0,25-10 0,-2 1 0,52-16 0,-60 28 0,73-9 0,-2 1 0,-16 5-1365,-72 11-5461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24575,'5'2'0,"0"0"0,-1 0 0,0 1 0,1-1 0,-1 1 0,0 0 0,-1 0 0,1 1 0,0-1 0,-1 1 0,0 0 0,3 5 0,9 6 0,169 154 0,-154-133 0,-23-28 0,-1 0 0,1 0 0,0-1 0,0 0 0,13 9 0,-13-9-120,0-1 0,0 1-1,0 0 1,0 1 0,-1 0-1,-1 0 1,1 0 0,-1 1-1,6 14 1,-10-21-42,5 11-6664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24575,'-1'8'0,"-1"0"0,0 0 0,0-1 0,-1 1 0,0-1 0,0 0 0,-1 0 0,0 0 0,0 0 0,-1 0 0,1-1 0,-10 9 0,-20 34 0,-46 84 0,49-87 0,22-35 0,1 0 0,0 1 0,1 1 0,-9 21 0,2-3 0,-1 0 0,-1 0 0,-40 53 0,46-69 0,-106 188-1365,107-189-5461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5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24575,'4'0'0,"5"0"0,5 0 0,5 0 0,-2 4 0,-3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24575,'0'4'0,"0"5"0,0 5 0,0 4 0,0 3 0,0 2 0,0 1 0,0 0 0,0 1 0,0-1 0,0 0 0,0 0 0,-4-5 0,-2-1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24575,'3'2'0,"0"0"0,0 0 0,0 0 0,-1 1 0,1-1 0,-1 0 0,0 1 0,0 0 0,0 0 0,0-1 0,0 1 0,2 4 0,4 6 0,-7-12 0,21 24 0,-2 1 0,0 2 0,-2 0 0,16 33 0,-14-11 0,24 93 0,-39-125 0,14 79-1365,-14-82-5461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24575,'-2'6'0,"0"0"0,0 0 0,0-1 0,0 1 0,-1 0 0,0-1 0,-7 10 0,-2 6 0,3-5 0,-2 0 0,1-1 0,-2 0 0,0-1 0,-17 16 0,11-12 0,2 0 0,-18 25 0,-103 137 0,127-163 2,0 1 0,1 1 0,0-1 0,2 1 0,-10 35 0,-10 101-20,7-32-1341,16-103-5467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24575,'16'0'0,"-3"-1"0,0 1 0,0 1 0,0 0 0,0 0 0,23 7 0,-34-7 0,1 0 0,-1-1 0,0 1 0,-1 0 0,1 1 0,0-1 0,0 0 0,0 0 0,-1 1 0,1-1 0,0 1 0,-1 0 0,0-1 0,1 1 0,-1 0 0,2 4 0,-2-3 0,0 0 0,-1 0 0,1 0 0,-1 0 0,0 0 0,0 0 0,0 0 0,0 0 0,0 0 0,-1 0 0,1 0 0,-1 0 0,0 0 0,0 0 0,-2 4 0,-4 7 0,-1-1 0,-1 0 0,1-1 0,-2 0 0,0-1 0,0 0 0,-1 0 0,0-1 0,-1 0 0,-18 11 0,-9 10 0,28-23 0,5-4 0,0 0 0,1 0 0,-1 1 0,1 0 0,0 0 0,1 0 0,-1 1 0,-4 7 0,9-13 0,1 1 0,-1 0 0,0-1 0,1 1 0,-1 0 0,1-1 0,-1 1 0,1-1 0,-1 1 0,1-1 0,-1 1 0,1-1 0,-1 1 0,1-1 0,0 0 0,-1 1 0,1-1 0,0 0 0,-1 1 0,1-1 0,0 0 0,0 0 0,-1 0 0,1 1 0,0-1 0,-1 0 0,1 0 0,0 0 0,1-1 0,29 3 0,-28-2 0,284-3-1365,-267 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24575,'31'2'0,"-1"2"0,1 2 0,-1 0 0,0 2 0,-1 2 0,34 14 0,-12-5 0,-25-9 0,-13-5 0,1 1 0,0-2 0,0 0 0,1-1 0,-1 0 0,23 0 0,-31-3 0,0 0 0,0 0 0,0 1 0,0 0 0,0 0 0,0 0 0,0 1 0,-1-1 0,1 1 0,-1 1 0,11 5 0,-13-5 0,1 0 0,-1 0 0,0 1 0,-1-1 0,1 1 0,-1-1 0,1 1 0,-1 0 0,0 0 0,0 0 0,-1 1 0,0-1 0,1 0 0,-1 0 0,0 1 0,-1-1 0,1 6 0,1 11 0,2 1 0,0-1 0,2 0 0,0 0 0,1-1 0,17 34 0,-9-23 0,0 2 0,10 33 0,13 31 0,-29-76 0,-1 0 0,-2 0 0,0 1 0,-1-1 0,-1 1 0,2 31 0,-6 138 0,-3-86 0,0-47 0,-2 0 0,-14 60 0,4-25 0,8-21 0,4 0 0,6 77 0,-1-22 0,-2 1014 0,-1-1119 0,-1-1 0,-6 29 0,3-28 0,2 0 0,-1 26 0,3-28 0,2 8 0,-2-1 0,-1 0 0,-9 44 0,5-39 0,2 0 0,-1 63 0,4-53 0,-6 42 0,-5-16 0,4-30 0,2 0 0,-1 59 0,9-17 0,-4 97 0,-9-114 0,-1 14 0,-1 12 0,3-34 0,-14 47 0,0 0 0,2-5 134,3-24-1633,16-56-5327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24575,'14'-2'0,"1"-1"0,-1 0 0,-1-1 0,1 0 0,0-1 0,-1 0 0,22-13 0,-2 2 0,-5 3 0,-14 5 0,0 2 0,0 0 0,1 0 0,0 2 0,0-1 0,0 2 0,0 0 0,25-1 0,-21 3-341,-1 0 0,1-1-1,28-7 1,-31 5-6485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24575,'-1'3'0,"-1"0"0,1 0 0,-1 0 0,1 0 0,-1 0 0,0 0 0,0 0 0,0 0 0,-1-1 0,1 1 0,0-1 0,-1 0 0,0 0 0,0 1 0,1-2 0,-1 1 0,-5 2 0,-12 11 0,15-10 0,-12 11 0,0 0 0,0-1 0,-26 16 0,-233 147 0,218-133 0,21-15 0,37-30 0,0 0 0,0 1 0,0-1 0,-1 0 0,1 0 0,0 0 0,0 0 0,-1 1 0,1-1 0,0 0 0,0 0 0,0 0 0,0 1 0,-1-1 0,1 0 0,0 0 0,0 1 0,0-1 0,0 0 0,0 0 0,0 1 0,0-1 0,0 0 0,0 1 0,0-1 0,0 0 0,0 0 0,0 1 0,0-1 0,0 0 0,0 0 0,0 1 0,0-1 0,0 0 0,0 1 0,0-1 0,0 0 0,0 0 0,1 1 0,-1-1 0,0 0 0,0 0 0,0 0 0,0 1 0,1-1 0,-1 0 0,0 0 0,1 0 0,19 11 0,30 2 0,-48-12 0,15 3 0,0 2 0,-1 0 0,26 14 0,-29-13 0,0-1 0,0 0 0,0-1 0,1 0 0,0-1 0,22 3 0,-21-4-151,1 1-1,-1 0 0,0 1 0,-1 0 1,1 1-1,-1 1 0,0 0 1,25 18-1,-25-14-6674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5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24575,'10'1'0,"0"0"0,0 0 0,-1 1 0,11 4 0,36 5 0,-17-10 0,1-2 0,-1-2 0,60-11 0,-79 12 0,-1 0 0,0 2 0,1 0 0,-1 2 0,0 0 0,31 7 0,-30-6 0,0 0-1365,-2-1-5461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24575,'14'-1'0,"0"0"0,-1-2 0,1 1 0,-1-2 0,21-7 0,-18 5 0,0 1 0,1 1 0,18-3 0,48-4 0,-42 4 0,70-1 0,-89 8-1365,-2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24575,'6'1'0,"-1"0"0,1 0 0,-1 0 0,0 0 0,1 1 0,-1 0 0,0 0 0,0 1 0,0-1 0,0 1 0,-1 0 0,8 7 0,52 50 0,-48-43 0,10 12 0,-1 2 0,23 37 0,22 28 0,-64-88 0,0 1 0,-1 0 0,0 0 0,5 12 0,-7-12 0,2 0 0,-1-1 0,1 1 0,0-1 0,9 10 0,4 9-1365,-11-13-5461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24575,'-9'12'0,"0"0"0,0 1 0,1 1 0,1-1 0,0 1 0,1 1 0,0-1 0,-4 19 0,-12 28 0,5-19 0,7-17 0,-1-1 0,-20 35 0,26-50 0,1 0 0,0 0 0,1 1 0,0-1 0,0 1 0,1-1 0,-2 15 0,3-15 0,0 1 0,-1-1 0,0 0 0,-1 0 0,0 0 0,-1 0 0,0 0 0,-7 12 0,1-4 0,1 0 0,0 0 0,1 0 0,-7 25 0,10-24 0,-2-1 0,0 0 0,-1 0 0,-1-1 0,-10 16 0,-6 4-1365,15-19-5461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3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24575,'0'4'0,"0"6"0,0 4 0,0 4 0,-4 3 0,-1 2 0,0 1 0,1 1 0,2-1 0,0 0 0,1 0 0,0 0 0,1-1 0,1 1 0,-1-1 0,0-4-8191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3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24575,'3'2'0,"-1"-1"0,0 1 0,1 0 0,-1 0 0,0-1 0,0 1 0,0 1 0,0-1 0,0 0 0,-1 0 0,1 1 0,-1-1 0,2 4 0,10 11 0,-2-3 0,-1 0 0,0 0 0,0 1 0,-1 0 0,-1 1 0,-1 0 0,6 17 0,0 0 0,-10-28 0,0 1 0,1-1 0,-1 0 0,1 0 0,0 0 0,0 0 0,1-1 0,-1 1 0,1-1 0,0 0 0,7 3 0,66 34 0,-52-28 0,-18-9 0,1 0 0,0 0 0,0 0 0,0-1 0,1 0 0,-1-1 0,1 0 0,11 0 0,-16-2 0,0 0 0,-1-1 0,1 0 0,-1 0 0,1 0 0,-1-1 0,0 1 0,1-1 0,-1 0 0,0 0 0,0 0 0,0-1 0,-1 1 0,1-1 0,0 0 0,-1 0 0,0-1 0,0 1 0,4-6 0,4-4-151,0-1-1,1 1 0,0 1 0,1 0 1,0 1-1,1 0 0,0 1 1,29-15-1,-27 19-6674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3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24575,'44'-2'0,"58"-10"0,-14 1 0,-18 1 73,23-2-1511,-72 12-5388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24575,'1'1'0,"-1"0"0,1 0 0,-1 0 0,1 1 0,-1-1 0,1 0 0,0 0 0,-1 0 0,1 0 0,0 0 0,0 0 0,0-1 0,0 1 0,-1 0 0,1 0 0,1-1 0,-1 1 0,0 0 0,0-1 0,0 1 0,0-1 0,0 0 0,0 1 0,1-1 0,-1 0 0,0 0 0,0 1 0,0-1 0,1 0 0,-1 0 0,0 0 0,0-1 0,3 1 0,42-5 0,3-12 0,-38 13 0,-1 0 0,1 0 0,0 1 0,0 1 0,16-2 0,159 4-1365,-166 0-5461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24575,'-45'0'0,"11"-1"0,-46 5 0,68-2 0,1 0 0,-1 0 0,1 1 0,0 1 0,0 0 0,0 0 0,-18 12 0,-43 25 0,41-25 0,1 2 0,1 0 0,1 2 0,-47 43 0,49-39 0,22-21 0,0 0 0,0 0 0,0 1 0,1-1 0,0 1 0,0-1 0,0 1 0,0 0 0,0 0 0,1 0 0,-1 1 0,1-1 0,1 1 0,-1-1 0,0 1 0,1 0 0,0-1 0,0 1 0,0 5 0,0-3 0,1 0 0,0 0 0,0 0 0,1 0 0,0 0 0,0 0 0,1 0 0,0 0 0,0-1 0,4 11 0,-4-15 0,-1 1 0,1-1 0,-1 0 0,1 0 0,0 0 0,0 0 0,0 0 0,0 0 0,0 0 0,0-1 0,0 1 0,1-1 0,-1 0 0,1 1 0,-1-1 0,1 0 0,-1-1 0,1 1 0,-1 0 0,1-1 0,0 1 0,0-1 0,-1 0 0,1 0 0,0 0 0,-1 0 0,1 0 0,0-1 0,-1 1 0,4-2 0,2 0 0,4 1 0,1-2 0,-1 1 0,0-2 0,0 0 0,0 0 0,0-1 0,-1 0 0,0-1 0,0-1 0,17-12 0,13-13 0,-33 28 0,-1-1 0,0-1 0,-1 1 0,1-1 0,-1 0 0,0 0 0,6-9 0,-6 6 0,1-1 0,0 0 0,0-1 0,-1 0 0,-1 0 0,0-1 0,7-22 0,27-81 0,-21 67 0,-13 37 0,-1 11 0,1 22 0,-4 44 0,-1-62 0,-2 93 0,3 120 0,2-202 0,0-1 0,1 1 0,0-1 0,1 0 0,1 0 0,14 26 0,-10-22 0,-1 1 0,12 37 0,-20-49-72,1-1 1,0 0-1,1 0 0,-1 0 0,1 0 0,0 0 0,1 0 0,-1-1 1,1 0-1,0 0 0,1 0 0,-1 0 0,1 0 0,0-1 0,0 0 1,0 0-1,1-1 0,10 6 0,0-4-6754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24575,'41'-1'0,"-31"0"0,0 0 0,1 0 0,-1 1 0,0 1 0,0-1 0,0 2 0,1-1 0,-1 2 0,-1-1 0,1 1 0,0 1 0,16 8 0,-12-3 0,-9-6 0,1 1 0,0 0 0,-1 0 0,0 0 0,0 1 0,0 0 0,4 5 0,-7-7 0,-1-1 0,0 0 0,0 1 0,0-1 0,-1 0 0,1 1 0,0-1 0,-1 1 0,0-1 0,0 1 0,0-1 0,0 1 0,0-1 0,0 1 0,0-1 0,-1 1 0,1-1 0,-1 1 0,0-1 0,0 1 0,0-1 0,0 0 0,-2 4 0,-68 154 0,12-58-1365,50-90-5461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5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24575,'-3'2'0,"1"0"0,-1 0 0,0 0 0,0 0 0,1 1 0,0 0 0,-1-1 0,1 1 0,0 0 0,0 0 0,0 0 0,-1 3 0,-6 7 0,-24 28 0,4-7 0,2 1 0,-35 58 0,61-92 0,1-1 0,0 1 0,-1-1 0,1 1 0,0-1 0,0 1 0,-1 0 0,1-1 0,0 1 0,0-1 0,0 1 0,0 0 0,0-1 0,0 1 0,0-1 0,0 1 0,0 0 0,0-1 0,0 1 0,0 0 0,0-1 0,1 1 0,-1-1 0,0 1 0,0-1 0,1 1 0,-1 0 0,0-1 0,1 1 0,-1-1 0,1 0 0,0 2 0,23 7 0,38-7 0,-55-3 0,1 0-97,0 1-1,0 0 1,0 0-1,0 1 1,0 0-1,0 0 1,0 1-1,0 0 1,0 0-1,-1 1 1,1 0-1,-1 0 0,9 5 1,-4 0-6729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24575,'0'4'0,"0"5"0,0 6 0,0 3 0,0 3 0,0 2 0,0 1 0,0 0 0,0 1 0,0-1 0,0-4-8191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24575,'41'0'0,"0"-2"0,63-10 0,-63 6 0,0 3 0,81 3 0,15-1 0,-115-2 0,-1-1 0,1-1 0,21-8 0,38-8 0,-63 19-341,-1-2 0,0 0-1,26-10 1,-27 6-6485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24575,'0'33'0,"1"1"0,-1 0 0,-3 0 0,-9 51 0,6-42 0,1 1 0,2-1 0,2 1 0,5 44 0,-2 14 0,-2-33-1365,0-49-5461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4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24575,'-3'137'0,"6"146"0,8-214 0,-6-47 0,-2-1 0,1 30 0,-6 50 0,0-42 0,6 60 0,-4-118 0,0-1 0,0 1 0,0 0 0,0 0 0,0-1 0,0 1 0,0 0 0,0 0 0,1-1 0,-1 1 0,0 0 0,0-1 0,1 1 0,-1 0 0,0-1 0,1 1 0,-1 0 0,0-1 0,1 1 0,-1-1 0,1 1 0,-1-1 0,1 1 0,0-1 0,-1 1 0,1-1 0,0 1 0,16-10 0,20-40 0,-29 38 0,9-10 0,2 1 0,32-28 0,-22 22 0,-8 4 0,-16 17 0,-1 0 0,1 0 0,0 1 0,0 0 0,0 0 0,0 0 0,11-5 0,-12 7 0,2-1 0,-1 0 0,1 0 0,0 1 0,1 0 0,-1 0 0,12-1 0,-17 3 0,1 0 0,-1 0 0,1 0 0,-1 1 0,1-1 0,-1 0 0,0 1 0,1-1 0,-1 1 0,1 0 0,-1-1 0,0 1 0,0 0 0,1 0 0,-1 0 0,0 0 0,0 0 0,0 0 0,0 0 0,0 0 0,0 1 0,0-1 0,-1 0 0,1 0 0,0 1 0,-1-1 0,1 0 0,-1 1 0,1-1 0,-1 1 0,0-1 0,1 1 0,-1-1 0,0 1 0,0 1 0,1 11 0,0 0 0,-1-1 0,0 1 0,-1 0 0,0-1 0,-7 27 0,-2-4 0,-20 47 0,26-72 0,-1 1 0,-1-2 0,0 1 0,0 0 0,-1-1 0,0 0 0,-1-1 0,0 0 0,-1 0 0,0-1 0,0 0 0,0 0 0,-1-1 0,0 0 0,-1-1 0,0 0 0,0-1 0,0 0 0,0 0 0,-1-1 0,0-1 0,0 0 0,0-1 0,0 0 0,0-1 0,0 0 0,-16-1 0,23 0 0,-4 0 0,1 0 0,0-1 0,-1 0 0,1 0 0,-8-2 0,14 2 0,1 1 0,0 0 0,0-1 0,-1 1 0,1-1 0,0 1 0,0-1 0,0 0 0,0 0 0,0 1 0,-1-1 0,1 0 0,1 0 0,-1 0 0,0 0 0,0 0 0,0 0 0,0 0 0,1-1 0,-1 1 0,1 0 0,-1 0 0,1-1 0,-1 1 0,1 0 0,0 0 0,-1-1 0,1 1 0,0 0 0,0-1 0,0 1 0,0 0 0,0-1 0,0 1 0,1 0 0,-1-1 0,0 1 0,2-2 0,2-12-195,0 0 0,2 1 0,0 0 0,1 0 0,0 0 0,16-22 0,-12 24-6631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24575,'2'1'0,"0"0"0,0-1 0,0 1 0,0 0 0,-1 0 0,1 0 0,0 0 0,-1 0 0,1 0 0,-1 0 0,1 1 0,-1-1 0,1 0 0,-1 1 0,0-1 0,0 1 0,2 2 0,19 33 0,-18-30 0,5 6 0,0-1 0,1 1 0,0-2 0,1 0 0,20 16 0,-18-16 0,0 1 0,-1 0 0,0 1 0,14 20 0,-25-30-65,2 0 0,-1 1 0,0-1 0,1 0 0,-1 0 0,1-1 0,0 1 0,0-1 0,0 1 0,0-1 0,0 0 0,1 0 0,-1 0 0,1 0 0,-1-1 0,1 1 0,0-1 0,0 0 0,-1 0 0,5 0 0,10 1-6761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24575,'-3'3'0,"0"1"0,0-1 0,1 1 0,-1-1 0,1 1 0,0 0 0,0 0 0,0 0 0,0 0 0,-2 9 0,2-7 0,-10 19 0,-1-1 0,-1 0 0,-19 24 0,14-19 0,-50 94 0,-68 151 0,98-197 0,20-41 0,-15 40 0,19-42-682,-25 43-1,32-64-6143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33 24575,'5'0'0,"-1"-1"0,1 0 0,0 0 0,-1-1 0,1 1 0,-1-1 0,1 0 0,7-5 0,-8 5 0,-1 0 0,1 0 0,0 0 0,0 1 0,-1-1 0,1 1 0,0 0 0,1 0 0,-1 1 0,4-1 0,-7 1 0,-1 0 0,1 0 0,0 0 0,-1 0 0,1 0 0,0 0 0,-1 0 0,1 0 0,0 0 0,-1 1 0,1-1 0,0 0 0,-1 0 0,1 1 0,-1-1 0,1 1 0,-1-1 0,1 0 0,-1 1 0,1-1 0,-1 1 0,1-1 0,-1 1 0,1-1 0,-1 1 0,0 0 0,1-1 0,-1 1 0,0-1 0,1 2 0,-6 21 0,-21 19 0,-102 103 0,108-123 0,-19 23 0,21-23 0,-39 36 0,49-50 0,-1 1 0,2-1 0,-1 1 0,1 1 0,1-1 0,-1 1 0,-8 20 0,15-29 0,-1 0 0,1 0 0,0-1 0,0 1 0,-1 0 0,1 0 0,0 0 0,0-1 0,0 1 0,0 0 0,0 0 0,0-1 0,0 1 0,0 0 0,0 0 0,1 0 0,-1-1 0,0 1 0,0 0 0,1 0 0,-1-1 0,1 1 0,-1 0 0,0-1 0,1 1 0,-1 0 0,1-1 0,-1 1 0,1-1 0,0 1 0,0 0 0,1 0 0,1 0 0,-1 0 0,0-1 0,1 1 0,-1-1 0,0 1 0,1-1 0,-1 0 0,0 0 0,5 0 0,4-2 0,1 1 0,-1-2 0,18-5 0,-1 0-36,0 2 0,1 0 0,-1 2 0,1 1 0,0 2 0,51 3 0,-19-1-1077,-41-1-5713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24575,'4'0'0,"5"0"0,5 0 0,5 0 0,2 0 0,2 0 0,1 0 0,-4-4 0,-1-1 0,0 0 0,1 1 0,1 1 0,-3-3 0,-1 0 0,1 1 0,1 1 0,1 1 0,-2 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24575,'12'-1'0,"-1"0"0,1-2 0,-1 1 0,0-2 0,0 1 0,0-2 0,-1 1 0,12-7 0,-8 4 0,0 0 0,1 1 0,23-6 0,-13 6 0,-1-2 0,0-1 0,0 0 0,28-17 0,-3 2 0,-17 12 0,-26 11 0,0-1 0,-1 1 0,0-1 0,1 0 0,-1-1 0,0 1 0,0-1 0,0 0 0,0 0 0,-1-1 0,0 0 0,8-6 0,-15 11-1365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05:0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24575,'1'4'0,"0"1"0,0-1 0,1 0 0,-1 0 0,1 0 0,0 1 0,0-2 0,1 1 0,-1 0 0,1 0 0,-1-1 0,1 1 0,1-1 0,-1 0 0,0 0 0,1 0 0,6 4 0,23 25 0,-28-27 0,0 0 0,0 0 0,0-1 0,1 0 0,0 0 0,-1 0 0,2-1 0,-1 1 0,0-2 0,1 1 0,-1-1 0,1 0 0,8 2 0,0-1 0,0 0 0,0-1 0,0-1 0,0 0 0,16-2 0,-25 0 0,0-1 0,-1 0 0,1 0 0,0 0 0,-1-1 0,0 0 0,0 0 0,0 0 0,0-1 0,0 0 0,-1 0 0,1 0 0,5-7 0,31-23 0,-3 10 0,-28 16 0,0 1 0,0 1 0,1 0 0,0 0 0,0 1 0,0 0 0,1 1 0,0 1 0,15-4 0,-9 5 0,16 0 0,-33 3 0,0-1 0,1 1 0,-1 0 0,0 0 0,0-1 0,0 1 0,0 0 0,0 0 0,0 0 0,0 0 0,0 0 0,0 0 0,0 1 0,0-1 0,-1 0 0,1 0 0,-1 1 0,1-1 0,-1 0 0,1 1 0,-1-1 0,0 0 0,1 3 0,1 5 5,1 0 0,1 0 0,-1-1 0,2 1 0,-1-1-1,8 11 1,6 11-1404,-10-15-5427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24575,'-12'1'0,"-1"1"0,1 1 0,0 0 0,0 0 0,0 1 0,0 1 0,0 0 0,1 1 0,-19 12 0,-41 18 0,58-29 0,0 0 0,1 0 0,0 1 0,0 1 0,1 0 0,1 1 0,-1 0 0,1 1 0,-13 18 0,-41 38 0,50-52 0,-1 1 0,2 1 0,1 0 0,0 0 0,-11 22 0,23-38 0,-1 0 0,1 0 0,-1 0 0,1 0 0,-1 0 0,1 0 0,0 0 0,0 0 0,0 0 0,-1 0 0,1 1 0,0-1 0,0 0 0,1 0 0,-1 0 0,0 0 0,0 0 0,0 0 0,1 0 0,-1 1 0,1-1 0,-1 0 0,1 0 0,-1 0 0,1 0 0,-1-1 0,1 1 0,0 0 0,0 0 0,-1 0 0,1 0 0,0-1 0,0 1 0,0 0 0,0-1 0,0 1 0,0-1 0,0 1 0,1 0 0,57 20 0,-24-9 0,1 9 0,-28-16 0,0 0 0,0-1 0,1 1 0,0-1 0,12 3 0,-17-6 0,-1 0 0,1-1 0,-1 0 0,1 0 0,-1 0 0,1 0 0,-1 0 0,1-1 0,-1 0 0,0 1 0,1-1 0,-1-1 0,0 1 0,1 0 0,-1-1 0,0 1 0,0-1 0,5-4 0,50-42 0,-35 28 0,41-27 0,-52 40 0,0-1 0,-1 0 0,0-1 0,0 0 0,-1 0 0,0-1 0,-1-1 0,0 1 0,-1-1 0,0-1 0,0 0 0,-2 0 0,1 0 0,-1-1 0,-1 0 0,-1 0 0,0 0 0,0-1 0,-1 1 0,-1-1 0,0 0 0,-1 0 0,-1-18 0,0 45 0,0 0 0,0 0 0,2 0 0,-1 0 0,2 0 0,0 0 0,0-1 0,1 1 0,0-1 0,1 0 0,1 0 0,9 14 0,233 276 0,-236-286 0,-2 0 0,0 1 0,-1 0 0,0 1 0,-1 0 0,6 24 0,5-7-1365,-8-21-5461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8:5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24575,'51'-2'0,"-36"0"0,0 1 0,0 1 0,0 0 0,0 1 0,-1 0 0,28 7 0,-40-7 0,0 0 0,0 0 0,0 0 0,-1 0 0,1 0 0,0 1 0,0-1 0,-1 1 0,1-1 0,-1 1 0,1-1 0,-1 1 0,0 0 0,0-1 0,0 1 0,0 0 0,0 0 0,0 0 0,1 2 0,-1 1 0,0 1 0,0-1 0,0 0 0,-1 0 0,0 1 0,0-1 0,-1 9 0,-1 0 0,0 0 0,-2 1 0,0-1 0,-10 24 0,9-27-195,0 0 0,1 0 0,1 1 0,0-1 0,1 1 0,-2 19 0,3-12-6631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9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24575,'-2'13'0,"1"0"0,-2-1 0,0 1 0,-1-1 0,0 0 0,-1 0 0,0 0 0,0-1 0,-12 18 0,8-14 0,0 1 0,2 0 0,-12 33 0,18-46 0,-4 17 0,1-1 0,0 1 0,1-1 0,1 1 0,1 23 0,1-39 0,0-1 0,1 1 0,-1 0 0,1-1 0,0 1 0,0 0 0,0-1 0,0 1 0,0-1 0,1 1 0,0-1 0,-1 0 0,1 0 0,1 0 0,-1 0 0,0 0 0,1 0 0,-1 0 0,1-1 0,0 1 0,0-1 0,0 0 0,0 0 0,0 0 0,1 0 0,-1-1 0,0 1 0,1-1 0,-1 0 0,1 0 0,0 0 0,-1 0 0,1-1 0,0 0 0,5 1 0,-4-2-77,1 0-1,-1 1 1,0-1-1,0-1 1,0 1-1,0-1 1,0 0-1,0 0 1,0-1-1,-1 1 1,1-1-1,-1 0 1,1 0-1,-1-1 1,0 1-1,6-8 1,-10 11 29,13-12-6778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9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24575,'8'0'0,"0"1"0,1 0 0,-1 0 0,-1 1 0,1 0 0,0 0 0,0 0 0,-1 1 0,1 1 0,-1-1 0,13 9 0,-18-10 0,1 0 0,0 0 0,-1 0 0,0 1 0,1-1 0,-1 0 0,0 1 0,0 0 0,0-1 0,0 1 0,-1 0 0,1 0 0,-1 0 0,0 0 0,0 0 0,0 1 0,0-1 0,0 0 0,-1 0 0,0 1 0,1-1 0,-1 0 0,0 1 0,-1-1 0,1 0 0,0 1 0,-1-1 0,0 0 0,0 0 0,-2 6 0,-2 2 0,-1-1 0,0 0 0,-1 0 0,0 0 0,0 0 0,-11 9 0,-18 25 0,36-44 0,-1 0 0,1 1 0,0-1 0,-1 1 0,1-1 0,0 1 0,-1-1 0,1 1 0,0-1 0,0 1 0,0-1 0,-1 1 0,1 0 0,0-1 0,0 1 0,0-1 0,0 1 0,0-1 0,0 1 0,0 0 0,0-1 0,0 1 0,0-1 0,0 1 0,1-1 0,-1 1 0,0 0 0,0-1 0,0 1 0,1-1 0,-1 1 0,0-1 0,1 1 0,21 7 0,26-9 0,-1-8 0,1 3 0,74-1 0,-80 3-1365,-27-1-5461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9:0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24575,'0'-2'0,"1"0"0,-1 0 0,1 0 0,0 0 0,0 0 0,0 0 0,0 1 0,0-1 0,0 0 0,0 0 0,0 1 0,1-1 0,-1 1 0,1-1 0,-1 1 0,1-1 0,0 1 0,-1 0 0,1 0 0,0 0 0,0 0 0,0 0 0,0 0 0,0 1 0,0-1 0,0 0 0,0 1 0,0 0 0,2-1 0,64-6 0,-67 7 0,183-14 0,-85 4 0,-63 6 0,52-14 0,-59 10 0,0 2 0,0 2 0,40-2 0,-53 5-42,0-1-1,0-1 1,-1 0 0,1-1-1,25-10 1,-13 4-1069,-13 6-5715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9:0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24575,'0'10'0,"-1"0"0,-1 0 0,0 0 0,-4 10 0,-5 36 0,9 5 0,2-33 0,-1-1 0,-2 0 0,-5 28 0,2-23-29,3 0-1,0 0 0,4 61 1,1-36-1218,-2-37-5579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29:0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24575,'0'468'0,"1"-451"0,1 0 0,7 32 0,3 30 0,-11-60 0,0-1 0,2 0 0,0 1 0,1-1 0,0-1 0,11 27 0,-14-44 0,-1 1 0,0-1 0,0 1 0,0-1 0,0 1 0,0-1 0,0 0 0,1 1 0,-1-1 0,0 0 0,0 1 0,0-1 0,1 0 0,-1 1 0,0-1 0,1 0 0,-1 1 0,0-1 0,1 0 0,-1 0 0,0 1 0,1-1 0,-1 0 0,0 0 0,1 0 0,-1 1 0,1-1 0,-1 0 0,0 0 0,1 0 0,-1 0 0,1 0 0,-1 0 0,1 0 0,-1 0 0,0 0 0,1 0 0,-1 0 0,1 0 0,0-1 0,12-16 0,6-30 0,-19 46 0,16-46 0,1 1 0,30-55 0,-42 90 0,-1-1 0,0 1 0,0-1 0,2-17 0,-4 19 0,0 1 0,0-1 0,1 0 0,0 1 0,1 0 0,0 0 0,6-11 0,-6 17 0,-1 1 0,1-1 0,-1 0 0,1 1 0,0 0 0,0 0 0,0 0 0,0 0 0,0 0 0,0 1 0,1 0 0,-1 0 0,0 0 0,1 1 0,-1-1 0,7 1 0,-2-1 0,-1 1 0,1 0 0,0 1 0,0 0 0,-1 0 0,1 1 0,12 4 0,-19-5 0,0 0 0,0 0 0,0 1 0,0-1 0,0 1 0,0-1 0,-1 1 0,1 0 0,0 0 0,-1 0 0,1 0 0,-1 0 0,0 0 0,0 0 0,0 0 0,0 0 0,0 1 0,0-1 0,-1 0 0,1 3 0,5 57 0,-3-15 0,9-3 0,-6-24 0,-1 1 0,3 25 0,-8-39 0,0 0 0,0-1 0,-1 1 0,1 0 0,-2-1 0,1 1 0,-1-1 0,0 1 0,0-1 0,0 0 0,-1 0 0,0 0 0,0 0 0,-1 0 0,0-1 0,0 1 0,-9 8 0,7-8 0,-1 0 0,0 0 0,0-1 0,-1 0 0,1 0 0,-1-1 0,0 0 0,0 0 0,-1-1 0,1 0 0,-1-1 0,-15 3 0,-22 6 6,38-8-144,1-1 1,-1 0 0,1 0 0,-1-1 0,0 0 0,0 0 0,1-1 0,-1 0 0,-9-1 0,2-3-6689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2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 0 24575,'-1'3'0,"0"0"0,0-1 0,0 1 0,0-1 0,-1 1 0,1-1 0,-1 0 0,1 0 0,-1 0 0,0 0 0,0 0 0,0 0 0,0 0 0,0 0 0,0-1 0,-1 1 0,-2 1 0,-18 17 0,9-3 0,1 2 0,1 0 0,-13 27 0,-7 20 0,7-15 0,-24 68 0,39-94 0,0 0 0,-17 27 0,16-34 0,2 0 0,0 0 0,1 1 0,1 0 0,-5 21 0,5-1 0,2-9 0,-1 0 0,-2-1 0,-17 45 0,10-37 0,2 0 0,-9 47 0,12-42 0,-24 60 0,-13 48 0,7-12 0,25-103 0,-52 142 0,53-95 0,12-66 0,0 0 0,0 0 0,-2 0 0,-7 21 0,0-8 0,2 0 0,1 1 0,2 1 0,0-1 0,-1 41 0,7 159 0,3-105 0,-1-79 0,2-1 0,2 1 0,16 57 0,-18-87 0,0 9 0,2 45 0,-6-54 0,1 0 0,0-1 0,2 1 0,-1 0 0,2-1 0,10 30 0,6 3 0,21 83 0,10 27 0,8 20 0,-51-158 0,-2 0 0,0 0 0,-1 1 0,-1-1 0,-1 1 0,0 0 0,-2 28 0,0-28 0,1 0 0,7 32 0,-5-31 0,0 1 0,0 23 0,-4 1 0,-1-16 0,1 1 0,2-1 0,10 49 0,-1 7 0,-10-68 0,1-1 0,1 1 0,0-1 0,9 25 0,-1-9 0,-1 1 0,-2 0 0,-1 0 0,-2 0 0,-1 1 0,-2 52 0,-1-68 0,1 1 0,7 32 0,-5-31 0,0 0 0,0 26 0,-2-18 0,2 0 0,1-1 0,1 1 0,15 41 0,9 45 0,-24-94 0,0 1 0,2-1 0,1-1 0,0 1 0,2-1 0,15 24 0,-17-28 0,-1 2 0,-2-1 0,1 1 0,5 36 0,-6-31 0,0 0 0,13 34 0,-14-45 0,-1 0 0,0 1 0,-2 0 0,4 25 0,5 27 0,24 81 0,-4-85-1365,-25-48-5461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2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24575,'5'0'0,"0"1"0,0-1 0,0 1 0,0 0 0,0 1 0,0-1 0,0 1 0,0 0 0,-1 0 0,1 1 0,-1-1 0,1 1 0,-1 0 0,0 0 0,0 0 0,0 1 0,0 0 0,-1-1 0,0 1 0,0 0 0,0 1 0,5 7 0,3 10 0,-1 0 0,0 0 0,10 41 0,-3-9 0,-2-14 0,42 101 0,-26-84 0,3-1 0,49 62 0,-64-92 0,120 185 0,-131-198 0,103 180 0,-97-172 0,-2-1 0,0 2 0,-1 0 0,-1 0 0,-1 1 0,-1 0 0,-1 1 0,-2 0 0,0 0 0,-1 0 0,1 46 0,-5-52 0,-2 12 0,3 1 0,0-1 0,11 58 0,20 62 0,24 91 0,-49-211 0,7 57 0,-4-22 0,-4-14 0,-3 0 0,-4 100 0,1 39 0,24-27 0,-3-40 0,-12-80 0,-2 1 0,2 50 0,-7-76 0,0 1 0,1-1 0,1 0 0,8 24 0,-6-24 0,-1 0 0,0 0 0,-2 1 0,2 24 0,-4-14 0,-2 0 0,-1 0 0,-1 1 0,-1-2 0,-2 1 0,-1 0 0,-1-1 0,-15 34 0,13-36 0,2 1 0,0 0 0,-3 31 0,4-23 0,-14 41 0,-46 160 0,31-103 0,5-11 0,-27 81 0,55-194 0,-9 25 0,-1-1 0,-2-1 0,-25 42 0,-9 8 0,25-42 0,-54 71 0,-36 46 0,100-137 0,6-6 32,0 1-1,1 0 0,-6 17 0,7-16-527,-1-1-1,-14 26 0,10-26-6329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33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24575,'3'2'0,"0"0"0,0 0 0,-1 0 0,1 1 0,-1-1 0,1 1 0,-1-1 0,0 1 0,0 0 0,0 0 0,0 0 0,1 3 0,6 7 0,99 94 0,-106-105 0,0 0 0,0-1 0,0 1 0,1 0 0,-1-1 0,0 1 0,1-1 0,-1 0 0,1 0 0,0 0 0,-1 0 0,1-1 0,0 1 0,0-1 0,-1 1 0,1-1 0,0 0 0,0 0 0,0 0 0,-1-1 0,1 1 0,0-1 0,0 1 0,-1-1 0,1 0 0,0 0 0,-1 0 0,1 0 0,-1-1 0,0 1 0,5-4 0,9-5 0,-1-1 0,0-1 0,20-20 0,-30 28 0,23-21 0,-18 16 0,0 1 0,0-2 0,-1 1 0,10-15 0,17-11 131,-5 4-1627,-22 19-5330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2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 24575,'-3'0'0,"1"0"0,-1 1 0,0-1 0,0 1 0,0 0 0,1 0 0,-1 0 0,1 0 0,-1 1 0,1-1 0,-1 1 0,1 0 0,0-1 0,-1 1 0,1 0 0,0 0 0,0 0 0,0 1 0,1-1 0,-1 0 0,1 1 0,-1-1 0,-1 5 0,-4 9 0,0 1 0,-8 32 0,4-11 0,1-5 0,1 1 0,2-1 0,-4 42 0,9-61 0,-4 24 0,-19 60 0,16-70 0,-10 51 0,10-41 0,-20 57 0,7-23 94,-6 14-1553,21-73-5367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2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24575,'15'17'0,"-1"2"0,-1 0 0,13 24 0,11 15 0,-19-29 0,-1 1 0,-2 1 0,20 54 0,-24-56 0,7 15 0,2 0 0,44 70 0,-12-5-1365,-44-97-5461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2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24575,'17'-49'0,"-16"42"0,0 0 0,1 1 0,0-1 0,0 1 0,0-1 0,1 1 0,0-1 0,0 1 0,0 0 0,1 1 0,0-1 0,0 0 0,1 1 0,-1 0 0,1 0 0,0 1 0,1-1 0,-1 1 0,1 0 0,0 0 0,0 1 0,0 0 0,0 0 0,0 0 0,1 1 0,-1 0 0,1 0 0,0 1 0,0-1 0,-1 1 0,1 1 0,14 0 0,-5 1 31,1 0-1,-1 2 1,22 5-1,18 3-1517,-38-9-5339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4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24575,'19'0'0,"17"-1"0,0 1 0,0 2 0,0 2 0,0 1 0,42 12 0,-75-16 0,1 1 0,-1-1 0,0 1 0,0 0 0,0 0 0,0 0 0,0 1 0,0-1 0,-1 1 0,1-1 0,-1 1 0,0 0 0,0 0 0,0 0 0,0 0 0,0 0 0,-1 0 0,1 1 0,-1-1 0,0 0 0,0 1 0,0-1 0,0 1 0,0 6 0,0 11 0,0-1 0,-1 1 0,-4 28 0,1-4 0,4-5-44,0-25-220,-1 0-1,0-1 1,-1 1 0,-4 22 0,0-22-6562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24575,'-1'0'0,"0"0"0,0 1 0,0-1 0,0 1 0,1-1 0,-1 1 0,0-1 0,0 1 0,0-1 0,1 1 0,-1 0 0,0-1 0,0 1 0,1 0 0,-1 0 0,1 0 0,-1-1 0,1 1 0,-1 0 0,1 0 0,-1 0 0,1 0 0,0 0 0,0 0 0,-1 1 0,-7 33 0,6-22 0,-14 30 0,-5 20 0,19-58 0,1-1 0,0 0 0,1 1 0,-1-1 0,1 1 0,0-1 0,0 1 0,0-1 0,1 0 0,1 9 0,-1-11 0,0 0 0,0-1 0,0 1 0,0 0 0,1-1 0,-1 1 0,1 0 0,-1-1 0,1 0 0,-1 1 0,1-1 0,0 0 0,0 0 0,-1 0 0,1 0 0,0 0 0,0 0 0,4 1 0,46 8 0,-18-3 0,-23-3 13,-1 0-1,1 2 1,-1-1-1,11 9 1,8 4-1441,-13-9-5398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24575,'27'-1'0,"51"-9"0,-50 5 0,48-2 0,135 8-1365,-191-1-5461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6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24575,'1'0'0,"0"0"0,0-1 0,0 1 0,0 0 0,0-1 0,0 1 0,0 0 0,0-1 0,0 0 0,0 1 0,0-1 0,0 1 0,0-1 0,-1 0 0,1 0 0,0 1 0,0-1 0,-1 0 0,1 0 0,-1 0 0,1-1 0,0 1 0,-1 0 0,1 0 0,-1 0 0,1 0 0,-1 1 0,1-1 0,-1 0 0,1 0 0,0 1 0,-1-1 0,1 0 0,0 1 0,0-1 0,-1 1 0,1-1 0,0 1 0,0-1 0,0 1 0,0-1 0,0 1 0,0 0 0,0 0 0,0-1 0,0 1 0,0 0 0,-1 0 0,1 0 0,0 0 0,0 0 0,0 0 0,0 1 0,0-1 0,0 0 0,0 0 0,0 1 0,0-1 0,0 0 0,0 1 0,0 0 0,4 1 0,0 1 0,0 0 0,-1 0 0,0 1 0,0-1 0,0 1 0,0 0 0,0 0 0,-1 0 0,1 1 0,-1-1 0,3 8 0,26 66 0,-2-3 0,-13-46-1365,-8-18-5461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24575,'-1'0'0,"-1"0"0,0 1 0,0-1 0,1 1 0,-1 0 0,0 0 0,1-1 0,-1 1 0,0 0 0,1 0 0,-1 1 0,1-1 0,0 0 0,-1 0 0,1 1 0,-2 2 0,-21 31 0,11-15 0,-79 103 0,58-70 0,21-32 0,0-1 0,-1 0 0,-21 21 0,6-10-1365,16-16-5461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0:3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24575,'8'-6'0,"0"1"0,0 0 0,0 1 0,1 0 0,0 0 0,0 1 0,0 0 0,0 0 0,18-1 0,8-5 0,6-3 0,11-2 0,83-35 0,-125 45-170,0 1-1,1 0 0,-1 1 1,1 0-1,0 1 0,0 0 1,14 0-1,-5 1-6655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1:59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24575,'-2'40'0,"-2"0"0,-1-1 0,-2 1 0,-14 44 0,-2 60 0,12-86 0,-2 0 0,-3-1 0,-30 75 0,2 1 0,21-58 0,12-41-120,-59 153-1125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3:33:1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24575,'1'3'0,"0"0"0,0 0 0,0 0 0,0 0 0,0 0 0,0 0 0,1 0 0,0 0 0,-1-1 0,1 1 0,0-1 0,0 0 0,1 1 0,-1-1 0,0 0 0,1 0 0,-1 0 0,1 0 0,0-1 0,2 2 0,0 0 0,0 1 0,0-1 0,-1 1 0,0 0 0,1 0 0,4 7 0,18 39 0,-20-37 0,0 0 0,1 0 0,0-1 0,15 18 0,-3-1 0,-16-23 0,0 0 0,0-1 0,0 1 0,0-1 0,7 6 0,-10-10 0,1 0 0,-1 0 0,1 0 0,-1 0 0,1 0 0,-1-1 0,1 1 0,0 0 0,-1-1 0,1 1 0,0-1 0,-1 0 0,1 0 0,0 1 0,0-1 0,-1 0 0,1 0 0,0-1 0,0 1 0,-1 0 0,1-1 0,0 1 0,-1-1 0,1 1 0,2-2 0,13-6 0,1-2 0,-1 0 0,0 0 0,-1-2 0,-1 0 0,0-1 0,15-15 0,-7 5-1365,-13 13-5461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1:59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24575,'5'2'0,"0"0"0,0 0 0,0 1 0,-1-1 0,1 1 0,-1 0 0,0 1 0,0-1 0,0 1 0,0-1 0,-1 1 0,1 1 0,3 5 0,-1-3 0,38 38 0,-29-32 0,-2 1 0,0 0 0,12 18 0,-11-17 0,-1 0 0,2-1 0,0-1 0,0 0 0,1-1 0,1-1 0,19 11 0,13 9 0,90 75 0,-132-99 0,-1 1 0,0 0 0,0 1 0,-1-1 0,0 1 0,4 10 0,1 2 0,43 84-1365,-46-91-5461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0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24575,'33'1'0,"1"-1"0,-1 0 0,1-2 0,52-10 0,-57 6 0,0 2 0,33 0 0,42-6 0,148-56 0,-238 62 0,4-1-1365,-1 2-5461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0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24575,'9'0'0,"10"-1"0,-1 1 0,1 0 0,0 2 0,-1 0 0,1 1 0,-1 1 0,0 0 0,29 13 0,5 0 0,-43-15 0,-1 0 0,1 1 0,-1 0 0,1 0 0,-1 1 0,0 0 0,8 6 0,-14-8 0,0 1 0,0-1 0,0 0 0,0 1 0,0-1 0,-1 1 0,1-1 0,-1 1 0,1 0 0,-1 0 0,0 0 0,0 0 0,-1 0 0,1 0 0,-1 0 0,1 0 0,-1 0 0,0 0 0,0 0 0,0 0 0,0 0 0,-1 0 0,1 0 0,-1 0 0,-2 5 0,0 2 0,-1-1 0,-1 0 0,0 0 0,0 0 0,0 0 0,-1-1 0,-14 15 0,-15 23 0,15-17-14,-1-2 0,-42 44 0,23-28-1309,29-30-5503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01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2 24575,'-35'-1'0,"20"0"0,-1 1 0,1 1 0,-22 3 0,32-3 0,0 0 0,-1 1 0,2-1 0,-1 1 0,0 0 0,0 1 0,1-1 0,-1 1 0,1 0 0,0 0 0,0 1 0,0-1 0,0 1 0,-3 4 0,-10 15 0,1 1 0,2 0 0,-14 31 0,-16 26 0,41-74 0,-1 0 0,1 1 0,1-1 0,-1 0 0,2 1 0,-1 0 0,1-1 0,-1 16 0,5 62 0,-3-83-45,0 0-1,1 1 1,-1-1-1,1 0 1,0 0-1,-1 0 1,1 1-1,0-1 1,0 0-1,0 0 1,1 0-1,-1-1 1,0 1-1,1 0 1,-1 0-1,1-1 1,0 1-1,-1-1 1,1 1-1,0-1 1,0 0-1,0 0 1,0 0-1,0 0 0,0 0 1,0 0-1,0 0 1,1-1-1,3 2 1,11 0-6781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0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24575,'30'-2'0,"0"-1"0,0-1 0,35-10 0,-34 6 0,0 2 0,57-4 0,-55 6 0,1 0 0,-1-2 0,55-18 0,-20 5 0,1 8-1365,-49 9-5461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1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24575,'-1'32'0,"8"60"0,-4-79 0,0-1 0,0 1 0,1-1 0,1 0 0,0-1 0,0 1 0,13 18 0,-18-30 0,14 23 0,2-1 0,0-1 0,25 26 0,-28-34 0,0-2 0,0 1 0,1-2 0,17 11 0,-23-17 0,0 0 0,1-1 0,-1 0 0,1 0 0,0-1 0,-1 0 0,1 0 0,0-1 0,16 1 0,-14-3 0,-1 1 0,1-1 0,-1-1 0,0 0 0,0 0 0,0-1 0,0 0 0,0-1 0,0 0 0,-1 0 0,16-11 0,-5 1 0,-1-2 0,0 0 0,30-34 0,32-30 0,-63 57 0,-13 16 0,0 0 0,0 0 0,1 1 0,0 0 0,0 0 0,7-5 0,-11 10 0,0 0 0,0-1 0,0 1 0,1 0 0,-1 1 0,0-1 0,1 0 0,-1 1 0,1-1 0,-1 1 0,1 0 0,-1 0 0,0 0 0,1 0 0,-1 0 0,1 1 0,-1-1 0,1 1 0,-1-1 0,0 1 0,1 0 0,-1 0 0,0 0 0,0 0 0,3 2 0,7 4 20,-1 0 0,0 0 0,0 1 0,-1 0 0,13 14 0,-20-17-119,1-1 0,0 1 0,-1 0 0,0 0 0,0 0 0,-1 1 0,1-1 0,-1 1 0,0-1 0,-1 1 0,1 0 0,-1 0 0,0 0 0,0 7 0,-1 6-6727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1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24575,'14'-1'0,"0"0"0,-1-2 0,1 1 0,-1-2 0,24-9 0,-23 8 0,0 1 0,0-1 0,0 2 0,0 0 0,21-1 0,67-7 0,-70 6 0,45-1 0,-54 4 0,46-8 0,-46 6 0,47-3 0,117 8-1365,-167-1-5461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1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24575,'1'13'0,"0"-1"0,0 1 0,1-1 0,1 1 0,0-1 0,1 0 0,0 0 0,1-1 0,0 1 0,7 10 0,2 1 0,1-2 0,1 0 0,33 33 0,-40-42 0,0 1 0,0-1 0,-1 2 0,0-1 0,-2 1 0,7 16 0,21 40 0,0-4 49,-25-47-403,0 0 1,1-1-1,18 23 1,-17-28-6473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1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0 24575,'-2'13'0,"0"-1"0,0 1 0,-2-1 0,1 0 0,-1 0 0,-1 0 0,0-1 0,-1 1 0,-9 12 0,-15 38 0,-134 320 0,140-318 0,19-50 0,1 0 0,-2 0 0,0-1 0,0 0 0,-1 0 0,-13 17 0,9-16-1365,2-2-5461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3:32:1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24575,'5'-2'0,"0"0"0,0 0 0,0 0 0,0-1 0,-1 1 0,1-1 0,-1-1 0,0 1 0,4-5 0,11-6 0,10-1 0,1 1 0,0 1 0,1 2 0,0 1 0,1 2 0,59-9 0,-60 11 0,-26 5 17,0-1 0,-1 0-1,1 0 1,0 0 0,0 0 0,-1-1-1,7-4 1,22-12-1516,-18 14-5327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72BC6-EA92-575F-DE8D-E2677916D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44CE07-9A3C-D3AE-56A3-639427F9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8C777-C0E7-8BCA-55C8-1EDB4BB9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7BC04-AF97-C95A-F54B-8A7BD50B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D3EE-ADF9-48A6-271C-75CA8005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A2FA7-EC6B-41AA-F663-E18C92A5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21E57-EE81-6482-FF0F-87602CCC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EDABB-7740-F0B4-69AD-8EAA3FB2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000E8-4066-4A3B-066E-6D92AB23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D1379-9C04-E3B3-EC86-7F4390A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1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6872C3-9CD0-0B66-845D-876DFD8C0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B9A077-FD71-552A-AB31-510D3BD39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234AD-D05A-0ED2-855C-E213802A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C7299-B325-0436-C55E-C4A8C84A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77681-D3AD-F768-A88E-E30A402F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1347F-6678-063F-44F4-BC9C27AF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4B237-63BC-A434-C4A3-F76B73DDF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EB62-1DA9-6A09-5AD6-C1965267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BC006-10FD-E1BF-5113-863BE7412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A6A50-5E13-4EBA-694B-736C1658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7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B8438-A50B-A3A6-1B3F-8B93B671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BC06D3-D225-4029-9047-ABABF614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ADEF9-E817-2541-4D98-46CD14E3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8E514-3E5E-17A2-156E-53F05353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BBCDAE-E1D9-A64D-082A-CA081803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2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A9D79-C2EE-36D6-9F64-58AAB0F4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41DB6-0117-9DF4-E457-553CCB0AF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4190F1-A0DC-B292-C5A4-5CFA008BA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840542-4A5B-7310-9B6B-FEA725DE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2DF285-1894-6ADE-D85C-94F90718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E959A-61D0-E152-94E7-603A88F6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6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F1CA4-7D29-43D8-B0D2-28E6D5CE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ECE34-C7D7-1A00-B535-6DCE9BD75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80619-1BEF-4194-598B-2F29A68BF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982F9E-61CE-E7BA-1D15-945BBF6BB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05FB2F-8181-9DD1-6B63-69A9A3A8A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88788-6C78-D546-6CB4-B861BAEA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3605C-B7F8-8B1D-8131-C065FAD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C0D5C-DC6A-7E90-E3B8-F288E8F7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2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8DD5F-7558-F2AC-0ACD-7B7BBAA6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A98504-DE35-6276-629C-ADFE532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69B87F-0B9F-0398-5FBB-A6BC557A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28F96-5CF6-3083-BE97-0DEC9F23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BC67F9-43AC-6EE3-DD85-B25AC99BD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E5A7B-873B-6EF8-BEEF-5D8CC413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0A43FA-18F2-6D89-BA63-8006BDF2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6496-55F6-E618-DF69-DD434D1C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C4E15-7080-95AE-0CB2-559E5FFD3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A21D01-9D97-6307-815D-E0B66F2C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41D56F-666D-799B-7B24-33E6BABB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3E0E6E-B0EC-21ED-744A-0D464FDF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D07762-80D6-9449-36EF-40122B92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8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1770-1B56-5E59-64C3-49718797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FAD1-EC35-62EA-35D1-074EDAC9E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31270-0DDF-8187-2E4F-04029702E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F4BA8E-8A9F-0DCE-C618-D828D4EF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6DDD26-DD72-4EDC-E25C-CA66D4E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9005F2-838E-2B51-2A41-19785B1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3DA52-D2EE-6CE8-F750-BBAE4815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F363F-3EDD-DBDC-A70D-E01F537C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E1322-989E-890A-4831-7DAC6BD46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54409-D065-43B7-B16C-FC74F9CE6F2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83D9C-A44D-512D-86D4-0D4C4F9C2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CFD10-1F1A-A41B-4EEE-1B86B0208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5CE3-7BA8-40CA-AD0F-31E5B3175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4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0.xml"/><Relationship Id="rId21" Type="http://schemas.openxmlformats.org/officeDocument/2006/relationships/image" Target="../media/image297.png"/><Relationship Id="rId42" Type="http://schemas.openxmlformats.org/officeDocument/2006/relationships/customXml" Target="../ink/ink238.xml"/><Relationship Id="rId47" Type="http://schemas.openxmlformats.org/officeDocument/2006/relationships/image" Target="../media/image310.png"/><Relationship Id="rId63" Type="http://schemas.openxmlformats.org/officeDocument/2006/relationships/image" Target="../media/image316.png"/><Relationship Id="rId68" Type="http://schemas.openxmlformats.org/officeDocument/2006/relationships/customXml" Target="../ink/ink252.xml"/><Relationship Id="rId84" Type="http://schemas.openxmlformats.org/officeDocument/2006/relationships/customXml" Target="../ink/ink261.xml"/><Relationship Id="rId89" Type="http://schemas.openxmlformats.org/officeDocument/2006/relationships/image" Target="../media/image327.png"/><Relationship Id="rId16" Type="http://schemas.openxmlformats.org/officeDocument/2006/relationships/customXml" Target="../ink/ink225.xml"/><Relationship Id="rId11" Type="http://schemas.openxmlformats.org/officeDocument/2006/relationships/image" Target="../media/image292.png"/><Relationship Id="rId32" Type="http://schemas.openxmlformats.org/officeDocument/2006/relationships/customXml" Target="../ink/ink233.xml"/><Relationship Id="rId37" Type="http://schemas.openxmlformats.org/officeDocument/2006/relationships/image" Target="../media/image305.png"/><Relationship Id="rId53" Type="http://schemas.openxmlformats.org/officeDocument/2006/relationships/image" Target="../media/image92.png"/><Relationship Id="rId58" Type="http://schemas.openxmlformats.org/officeDocument/2006/relationships/customXml" Target="../ink/ink247.xml"/><Relationship Id="rId74" Type="http://schemas.openxmlformats.org/officeDocument/2006/relationships/customXml" Target="../ink/ink256.xml"/><Relationship Id="rId79" Type="http://schemas.openxmlformats.org/officeDocument/2006/relationships/image" Target="../media/image323.png"/><Relationship Id="rId5" Type="http://schemas.openxmlformats.org/officeDocument/2006/relationships/image" Target="../media/image289.png"/><Relationship Id="rId90" Type="http://schemas.openxmlformats.org/officeDocument/2006/relationships/customXml" Target="../ink/ink265.xml"/><Relationship Id="rId95" Type="http://schemas.openxmlformats.org/officeDocument/2006/relationships/image" Target="../media/image329.png"/><Relationship Id="rId22" Type="http://schemas.openxmlformats.org/officeDocument/2006/relationships/customXml" Target="../ink/ink228.xml"/><Relationship Id="rId27" Type="http://schemas.openxmlformats.org/officeDocument/2006/relationships/image" Target="../media/image300.png"/><Relationship Id="rId43" Type="http://schemas.openxmlformats.org/officeDocument/2006/relationships/image" Target="../media/image308.png"/><Relationship Id="rId48" Type="http://schemas.openxmlformats.org/officeDocument/2006/relationships/customXml" Target="../ink/ink241.xml"/><Relationship Id="rId64" Type="http://schemas.openxmlformats.org/officeDocument/2006/relationships/customXml" Target="../ink/ink250.xml"/><Relationship Id="rId69" Type="http://schemas.openxmlformats.org/officeDocument/2006/relationships/image" Target="../media/image319.png"/><Relationship Id="rId80" Type="http://schemas.openxmlformats.org/officeDocument/2006/relationships/customXml" Target="../ink/ink259.xml"/><Relationship Id="rId85" Type="http://schemas.openxmlformats.org/officeDocument/2006/relationships/customXml" Target="../ink/ink262.xml"/><Relationship Id="rId3" Type="http://schemas.openxmlformats.org/officeDocument/2006/relationships/image" Target="../media/image288.png"/><Relationship Id="rId12" Type="http://schemas.openxmlformats.org/officeDocument/2006/relationships/customXml" Target="../ink/ink223.xml"/><Relationship Id="rId17" Type="http://schemas.openxmlformats.org/officeDocument/2006/relationships/image" Target="../media/image295.png"/><Relationship Id="rId25" Type="http://schemas.openxmlformats.org/officeDocument/2006/relationships/image" Target="../media/image299.png"/><Relationship Id="rId33" Type="http://schemas.openxmlformats.org/officeDocument/2006/relationships/image" Target="../media/image303.png"/><Relationship Id="rId38" Type="http://schemas.openxmlformats.org/officeDocument/2006/relationships/customXml" Target="../ink/ink236.xml"/><Relationship Id="rId46" Type="http://schemas.openxmlformats.org/officeDocument/2006/relationships/customXml" Target="../ink/ink240.xml"/><Relationship Id="rId59" Type="http://schemas.openxmlformats.org/officeDocument/2006/relationships/image" Target="../media/image314.png"/><Relationship Id="rId67" Type="http://schemas.openxmlformats.org/officeDocument/2006/relationships/image" Target="../media/image318.png"/><Relationship Id="rId20" Type="http://schemas.openxmlformats.org/officeDocument/2006/relationships/customXml" Target="../ink/ink227.xml"/><Relationship Id="rId41" Type="http://schemas.openxmlformats.org/officeDocument/2006/relationships/image" Target="../media/image307.png"/><Relationship Id="rId54" Type="http://schemas.openxmlformats.org/officeDocument/2006/relationships/customXml" Target="../ink/ink244.xml"/><Relationship Id="rId62" Type="http://schemas.openxmlformats.org/officeDocument/2006/relationships/customXml" Target="../ink/ink249.xml"/><Relationship Id="rId70" Type="http://schemas.openxmlformats.org/officeDocument/2006/relationships/customXml" Target="../ink/ink253.xml"/><Relationship Id="rId75" Type="http://schemas.openxmlformats.org/officeDocument/2006/relationships/image" Target="../media/image321.png"/><Relationship Id="rId83" Type="http://schemas.openxmlformats.org/officeDocument/2006/relationships/image" Target="../media/image325.png"/><Relationship Id="rId88" Type="http://schemas.openxmlformats.org/officeDocument/2006/relationships/customXml" Target="../ink/ink264.xml"/><Relationship Id="rId91" Type="http://schemas.openxmlformats.org/officeDocument/2006/relationships/customXml" Target="../ink/ink266.xml"/><Relationship Id="rId96" Type="http://schemas.openxmlformats.org/officeDocument/2006/relationships/customXml" Target="../ink/ink2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0.xml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28" Type="http://schemas.openxmlformats.org/officeDocument/2006/relationships/customXml" Target="../ink/ink231.xml"/><Relationship Id="rId36" Type="http://schemas.openxmlformats.org/officeDocument/2006/relationships/customXml" Target="../ink/ink235.xml"/><Relationship Id="rId49" Type="http://schemas.openxmlformats.org/officeDocument/2006/relationships/image" Target="../media/image311.png"/><Relationship Id="rId57" Type="http://schemas.openxmlformats.org/officeDocument/2006/relationships/image" Target="../media/image313.png"/><Relationship Id="rId10" Type="http://schemas.openxmlformats.org/officeDocument/2006/relationships/customXml" Target="../ink/ink222.xml"/><Relationship Id="rId31" Type="http://schemas.openxmlformats.org/officeDocument/2006/relationships/image" Target="../media/image302.png"/><Relationship Id="rId44" Type="http://schemas.openxmlformats.org/officeDocument/2006/relationships/customXml" Target="../ink/ink239.xml"/><Relationship Id="rId52" Type="http://schemas.openxmlformats.org/officeDocument/2006/relationships/customXml" Target="../ink/ink243.xml"/><Relationship Id="rId60" Type="http://schemas.openxmlformats.org/officeDocument/2006/relationships/customXml" Target="../ink/ink248.xml"/><Relationship Id="rId65" Type="http://schemas.openxmlformats.org/officeDocument/2006/relationships/image" Target="../media/image317.png"/><Relationship Id="rId73" Type="http://schemas.openxmlformats.org/officeDocument/2006/relationships/customXml" Target="../ink/ink255.xml"/><Relationship Id="rId78" Type="http://schemas.openxmlformats.org/officeDocument/2006/relationships/customXml" Target="../ink/ink258.xml"/><Relationship Id="rId81" Type="http://schemas.openxmlformats.org/officeDocument/2006/relationships/image" Target="../media/image324.png"/><Relationship Id="rId86" Type="http://schemas.openxmlformats.org/officeDocument/2006/relationships/customXml" Target="../ink/ink263.xml"/><Relationship Id="rId94" Type="http://schemas.openxmlformats.org/officeDocument/2006/relationships/customXml" Target="../ink/ink268.xml"/><Relationship Id="rId99" Type="http://schemas.openxmlformats.org/officeDocument/2006/relationships/image" Target="../media/image331.png"/><Relationship Id="rId4" Type="http://schemas.openxmlformats.org/officeDocument/2006/relationships/customXml" Target="../ink/ink219.xml"/><Relationship Id="rId9" Type="http://schemas.openxmlformats.org/officeDocument/2006/relationships/image" Target="../media/image291.png"/><Relationship Id="rId13" Type="http://schemas.openxmlformats.org/officeDocument/2006/relationships/image" Target="../media/image293.png"/><Relationship Id="rId18" Type="http://schemas.openxmlformats.org/officeDocument/2006/relationships/customXml" Target="../ink/ink226.xml"/><Relationship Id="rId39" Type="http://schemas.openxmlformats.org/officeDocument/2006/relationships/image" Target="../media/image306.png"/><Relationship Id="rId34" Type="http://schemas.openxmlformats.org/officeDocument/2006/relationships/customXml" Target="../ink/ink234.xml"/><Relationship Id="rId50" Type="http://schemas.openxmlformats.org/officeDocument/2006/relationships/customXml" Target="../ink/ink242.xml"/><Relationship Id="rId55" Type="http://schemas.openxmlformats.org/officeDocument/2006/relationships/customXml" Target="../ink/ink245.xml"/><Relationship Id="rId76" Type="http://schemas.openxmlformats.org/officeDocument/2006/relationships/customXml" Target="../ink/ink257.xml"/><Relationship Id="rId97" Type="http://schemas.openxmlformats.org/officeDocument/2006/relationships/image" Target="../media/image330.png"/><Relationship Id="rId7" Type="http://schemas.openxmlformats.org/officeDocument/2006/relationships/image" Target="../media/image290.png"/><Relationship Id="rId71" Type="http://schemas.openxmlformats.org/officeDocument/2006/relationships/customXml" Target="../ink/ink254.xml"/><Relationship Id="rId92" Type="http://schemas.openxmlformats.org/officeDocument/2006/relationships/customXml" Target="../ink/ink267.xml"/><Relationship Id="rId2" Type="http://schemas.openxmlformats.org/officeDocument/2006/relationships/customXml" Target="../ink/ink218.xml"/><Relationship Id="rId29" Type="http://schemas.openxmlformats.org/officeDocument/2006/relationships/image" Target="../media/image301.png"/><Relationship Id="rId24" Type="http://schemas.openxmlformats.org/officeDocument/2006/relationships/customXml" Target="../ink/ink229.xml"/><Relationship Id="rId40" Type="http://schemas.openxmlformats.org/officeDocument/2006/relationships/customXml" Target="../ink/ink237.xml"/><Relationship Id="rId45" Type="http://schemas.openxmlformats.org/officeDocument/2006/relationships/image" Target="../media/image309.png"/><Relationship Id="rId66" Type="http://schemas.openxmlformats.org/officeDocument/2006/relationships/customXml" Target="../ink/ink251.xml"/><Relationship Id="rId87" Type="http://schemas.openxmlformats.org/officeDocument/2006/relationships/image" Target="../media/image326.png"/><Relationship Id="rId61" Type="http://schemas.openxmlformats.org/officeDocument/2006/relationships/image" Target="../media/image315.png"/><Relationship Id="rId82" Type="http://schemas.openxmlformats.org/officeDocument/2006/relationships/customXml" Target="../ink/ink260.xml"/><Relationship Id="rId19" Type="http://schemas.openxmlformats.org/officeDocument/2006/relationships/image" Target="../media/image296.png"/><Relationship Id="rId14" Type="http://schemas.openxmlformats.org/officeDocument/2006/relationships/customXml" Target="../ink/ink224.xml"/><Relationship Id="rId30" Type="http://schemas.openxmlformats.org/officeDocument/2006/relationships/customXml" Target="../ink/ink232.xml"/><Relationship Id="rId35" Type="http://schemas.openxmlformats.org/officeDocument/2006/relationships/image" Target="../media/image304.png"/><Relationship Id="rId56" Type="http://schemas.openxmlformats.org/officeDocument/2006/relationships/customXml" Target="../ink/ink246.xml"/><Relationship Id="rId77" Type="http://schemas.openxmlformats.org/officeDocument/2006/relationships/image" Target="../media/image322.png"/><Relationship Id="rId8" Type="http://schemas.openxmlformats.org/officeDocument/2006/relationships/customXml" Target="../ink/ink221.xml"/><Relationship Id="rId51" Type="http://schemas.openxmlformats.org/officeDocument/2006/relationships/image" Target="../media/image312.png"/><Relationship Id="rId72" Type="http://schemas.openxmlformats.org/officeDocument/2006/relationships/image" Target="../media/image320.png"/><Relationship Id="rId93" Type="http://schemas.openxmlformats.org/officeDocument/2006/relationships/image" Target="../media/image328.png"/><Relationship Id="rId98" Type="http://schemas.openxmlformats.org/officeDocument/2006/relationships/customXml" Target="../ink/ink27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customXml" Target="../ink/ink279.xml"/><Relationship Id="rId26" Type="http://schemas.openxmlformats.org/officeDocument/2006/relationships/customXml" Target="../ink/ink283.xml"/><Relationship Id="rId39" Type="http://schemas.openxmlformats.org/officeDocument/2006/relationships/image" Target="../media/image92.png"/><Relationship Id="rId21" Type="http://schemas.openxmlformats.org/officeDocument/2006/relationships/image" Target="../media/image343.png"/><Relationship Id="rId34" Type="http://schemas.openxmlformats.org/officeDocument/2006/relationships/customXml" Target="../ink/ink287.xml"/><Relationship Id="rId42" Type="http://schemas.openxmlformats.org/officeDocument/2006/relationships/customXml" Target="../ink/ink292.xml"/><Relationship Id="rId47" Type="http://schemas.openxmlformats.org/officeDocument/2006/relationships/image" Target="../media/image354.png"/><Relationship Id="rId7" Type="http://schemas.openxmlformats.org/officeDocument/2006/relationships/image" Target="../media/image336.png"/><Relationship Id="rId2" Type="http://schemas.openxmlformats.org/officeDocument/2006/relationships/customXml" Target="../ink/ink271.xml"/><Relationship Id="rId16" Type="http://schemas.openxmlformats.org/officeDocument/2006/relationships/customXml" Target="../ink/ink278.xml"/><Relationship Id="rId29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11" Type="http://schemas.openxmlformats.org/officeDocument/2006/relationships/image" Target="../media/image338.png"/><Relationship Id="rId24" Type="http://schemas.openxmlformats.org/officeDocument/2006/relationships/customXml" Target="../ink/ink282.xml"/><Relationship Id="rId32" Type="http://schemas.openxmlformats.org/officeDocument/2006/relationships/customXml" Target="../ink/ink286.xml"/><Relationship Id="rId37" Type="http://schemas.openxmlformats.org/officeDocument/2006/relationships/image" Target="../media/image351.png"/><Relationship Id="rId40" Type="http://schemas.openxmlformats.org/officeDocument/2006/relationships/customXml" Target="../ink/ink290.xml"/><Relationship Id="rId45" Type="http://schemas.openxmlformats.org/officeDocument/2006/relationships/image" Target="../media/image353.png"/><Relationship Id="rId5" Type="http://schemas.openxmlformats.org/officeDocument/2006/relationships/image" Target="../media/image335.png"/><Relationship Id="rId15" Type="http://schemas.openxmlformats.org/officeDocument/2006/relationships/image" Target="../media/image340.png"/><Relationship Id="rId23" Type="http://schemas.openxmlformats.org/officeDocument/2006/relationships/image" Target="../media/image344.png"/><Relationship Id="rId28" Type="http://schemas.openxmlformats.org/officeDocument/2006/relationships/customXml" Target="../ink/ink284.xml"/><Relationship Id="rId36" Type="http://schemas.openxmlformats.org/officeDocument/2006/relationships/customXml" Target="../ink/ink288.xml"/><Relationship Id="rId10" Type="http://schemas.openxmlformats.org/officeDocument/2006/relationships/customXml" Target="../ink/ink275.xml"/><Relationship Id="rId19" Type="http://schemas.openxmlformats.org/officeDocument/2006/relationships/image" Target="../media/image342.png"/><Relationship Id="rId31" Type="http://schemas.openxmlformats.org/officeDocument/2006/relationships/image" Target="../media/image348.png"/><Relationship Id="rId44" Type="http://schemas.openxmlformats.org/officeDocument/2006/relationships/customXml" Target="../ink/ink293.xml"/><Relationship Id="rId4" Type="http://schemas.openxmlformats.org/officeDocument/2006/relationships/customXml" Target="../ink/ink272.xml"/><Relationship Id="rId9" Type="http://schemas.openxmlformats.org/officeDocument/2006/relationships/image" Target="../media/image337.png"/><Relationship Id="rId14" Type="http://schemas.openxmlformats.org/officeDocument/2006/relationships/customXml" Target="../ink/ink277.xml"/><Relationship Id="rId22" Type="http://schemas.openxmlformats.org/officeDocument/2006/relationships/customXml" Target="../ink/ink281.xml"/><Relationship Id="rId27" Type="http://schemas.openxmlformats.org/officeDocument/2006/relationships/image" Target="../media/image346.png"/><Relationship Id="rId30" Type="http://schemas.openxmlformats.org/officeDocument/2006/relationships/customXml" Target="../ink/ink285.xml"/><Relationship Id="rId35" Type="http://schemas.openxmlformats.org/officeDocument/2006/relationships/image" Target="../media/image350.png"/><Relationship Id="rId43" Type="http://schemas.openxmlformats.org/officeDocument/2006/relationships/image" Target="../media/image352.png"/><Relationship Id="rId8" Type="http://schemas.openxmlformats.org/officeDocument/2006/relationships/customXml" Target="../ink/ink274.xml"/><Relationship Id="rId3" Type="http://schemas.openxmlformats.org/officeDocument/2006/relationships/image" Target="../media/image334.png"/><Relationship Id="rId12" Type="http://schemas.openxmlformats.org/officeDocument/2006/relationships/customXml" Target="../ink/ink276.xml"/><Relationship Id="rId17" Type="http://schemas.openxmlformats.org/officeDocument/2006/relationships/image" Target="../media/image341.png"/><Relationship Id="rId25" Type="http://schemas.openxmlformats.org/officeDocument/2006/relationships/image" Target="../media/image345.png"/><Relationship Id="rId33" Type="http://schemas.openxmlformats.org/officeDocument/2006/relationships/image" Target="../media/image349.png"/><Relationship Id="rId38" Type="http://schemas.openxmlformats.org/officeDocument/2006/relationships/customXml" Target="../ink/ink289.xml"/><Relationship Id="rId46" Type="http://schemas.openxmlformats.org/officeDocument/2006/relationships/customXml" Target="../ink/ink294.xml"/><Relationship Id="rId20" Type="http://schemas.openxmlformats.org/officeDocument/2006/relationships/customXml" Target="../ink/ink280.xml"/><Relationship Id="rId41" Type="http://schemas.openxmlformats.org/officeDocument/2006/relationships/customXml" Target="../ink/ink29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7HTd_Zgr3w?feature=oembed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JRxpLgT7oE&amp;list=PL_iJu012NOxdDZEygsVG4jS8srnSdIgdn&amp;index=1" TargetMode="External"/><Relationship Id="rId3" Type="http://schemas.openxmlformats.org/officeDocument/2006/relationships/hyperlink" Target="https://www.youtube.com/watch?v=Kb7LMWLZK0M" TargetMode="External"/><Relationship Id="rId7" Type="http://schemas.openxmlformats.org/officeDocument/2006/relationships/hyperlink" Target="https://sumniya.tistory.com/26" TargetMode="External"/><Relationship Id="rId2" Type="http://schemas.openxmlformats.org/officeDocument/2006/relationships/hyperlink" Target="https://github.com/rickiepark/handson-ml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MPmcakkBF0" TargetMode="External"/><Relationship Id="rId5" Type="http://schemas.openxmlformats.org/officeDocument/2006/relationships/hyperlink" Target="https://ko.wikipedia.org/wiki/MNIST_%EB%8D%B0%EC%9D%B4%ED%84%B0%EB%B2%A0%EC%9D%B4%EC%8A%A4" TargetMode="External"/><Relationship Id="rId10" Type="http://schemas.openxmlformats.org/officeDocument/2006/relationships/hyperlink" Target="https://www.youtube.com/watch?v=K7HTd_Zgr3w" TargetMode="External"/><Relationship Id="rId4" Type="http://schemas.openxmlformats.org/officeDocument/2006/relationships/hyperlink" Target="https://www.kaggle.com/questions-and-answers/180377" TargetMode="External"/><Relationship Id="rId9" Type="http://schemas.openxmlformats.org/officeDocument/2006/relationships/hyperlink" Target="https://skyil.tistory.com/6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1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10.xml"/></Relationships>
</file>

<file path=ppt/slides/_rels/slide8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.xml"/><Relationship Id="rId21" Type="http://schemas.openxmlformats.org/officeDocument/2006/relationships/image" Target="../media/image102.png"/><Relationship Id="rId42" Type="http://schemas.openxmlformats.org/officeDocument/2006/relationships/customXml" Target="../ink/ink32.xml"/><Relationship Id="rId63" Type="http://schemas.openxmlformats.org/officeDocument/2006/relationships/image" Target="../media/image121.png"/><Relationship Id="rId84" Type="http://schemas.openxmlformats.org/officeDocument/2006/relationships/image" Target="../media/image130.png"/><Relationship Id="rId138" Type="http://schemas.openxmlformats.org/officeDocument/2006/relationships/image" Target="../media/image157.png"/><Relationship Id="rId159" Type="http://schemas.openxmlformats.org/officeDocument/2006/relationships/customXml" Target="../ink/ink92.xml"/><Relationship Id="rId170" Type="http://schemas.openxmlformats.org/officeDocument/2006/relationships/image" Target="../media/image173.png"/><Relationship Id="rId191" Type="http://schemas.openxmlformats.org/officeDocument/2006/relationships/customXml" Target="../ink/ink108.xml"/><Relationship Id="rId205" Type="http://schemas.openxmlformats.org/officeDocument/2006/relationships/customXml" Target="../ink/ink115.xml"/><Relationship Id="rId226" Type="http://schemas.openxmlformats.org/officeDocument/2006/relationships/image" Target="../media/image201.png"/><Relationship Id="rId247" Type="http://schemas.openxmlformats.org/officeDocument/2006/relationships/customXml" Target="../ink/ink136.xml"/><Relationship Id="rId107" Type="http://schemas.openxmlformats.org/officeDocument/2006/relationships/customXml" Target="../ink/ink66.xml"/><Relationship Id="rId11" Type="http://schemas.openxmlformats.org/officeDocument/2006/relationships/image" Target="../media/image97.png"/><Relationship Id="rId32" Type="http://schemas.openxmlformats.org/officeDocument/2006/relationships/customXml" Target="../ink/ink27.xml"/><Relationship Id="rId53" Type="http://schemas.openxmlformats.org/officeDocument/2006/relationships/image" Target="../media/image116.png"/><Relationship Id="rId74" Type="http://schemas.openxmlformats.org/officeDocument/2006/relationships/image" Target="../media/image125.png"/><Relationship Id="rId128" Type="http://schemas.openxmlformats.org/officeDocument/2006/relationships/image" Target="../media/image152.png"/><Relationship Id="rId149" Type="http://schemas.openxmlformats.org/officeDocument/2006/relationships/customXml" Target="../ink/ink87.xml"/><Relationship Id="rId5" Type="http://schemas.openxmlformats.org/officeDocument/2006/relationships/image" Target="../media/image94.png"/><Relationship Id="rId95" Type="http://schemas.openxmlformats.org/officeDocument/2006/relationships/customXml" Target="../ink/ink60.xml"/><Relationship Id="rId160" Type="http://schemas.openxmlformats.org/officeDocument/2006/relationships/image" Target="../media/image168.png"/><Relationship Id="rId181" Type="http://schemas.openxmlformats.org/officeDocument/2006/relationships/customXml" Target="../ink/ink103.xml"/><Relationship Id="rId216" Type="http://schemas.openxmlformats.org/officeDocument/2006/relationships/image" Target="../media/image196.png"/><Relationship Id="rId237" Type="http://schemas.openxmlformats.org/officeDocument/2006/relationships/customXml" Target="../ink/ink131.xml"/><Relationship Id="rId22" Type="http://schemas.openxmlformats.org/officeDocument/2006/relationships/customXml" Target="../ink/ink21.xml"/><Relationship Id="rId43" Type="http://schemas.openxmlformats.org/officeDocument/2006/relationships/image" Target="../media/image111.png"/><Relationship Id="rId64" Type="http://schemas.openxmlformats.org/officeDocument/2006/relationships/customXml" Target="../ink/ink43.xml"/><Relationship Id="rId118" Type="http://schemas.openxmlformats.org/officeDocument/2006/relationships/image" Target="../media/image147.png"/><Relationship Id="rId139" Type="http://schemas.openxmlformats.org/officeDocument/2006/relationships/customXml" Target="../ink/ink82.xml"/><Relationship Id="rId85" Type="http://schemas.openxmlformats.org/officeDocument/2006/relationships/customXml" Target="../ink/ink55.xml"/><Relationship Id="rId150" Type="http://schemas.openxmlformats.org/officeDocument/2006/relationships/image" Target="../media/image163.png"/><Relationship Id="rId171" Type="http://schemas.openxmlformats.org/officeDocument/2006/relationships/customXml" Target="../ink/ink98.xml"/><Relationship Id="rId192" Type="http://schemas.openxmlformats.org/officeDocument/2006/relationships/image" Target="../media/image184.png"/><Relationship Id="rId206" Type="http://schemas.openxmlformats.org/officeDocument/2006/relationships/image" Target="../media/image191.png"/><Relationship Id="rId227" Type="http://schemas.openxmlformats.org/officeDocument/2006/relationships/customXml" Target="../ink/ink126.xml"/><Relationship Id="rId248" Type="http://schemas.openxmlformats.org/officeDocument/2006/relationships/image" Target="../media/image212.png"/><Relationship Id="rId12" Type="http://schemas.openxmlformats.org/officeDocument/2006/relationships/customXml" Target="../ink/ink16.xml"/><Relationship Id="rId33" Type="http://schemas.openxmlformats.org/officeDocument/2006/relationships/image" Target="../media/image106.png"/><Relationship Id="rId108" Type="http://schemas.openxmlformats.org/officeDocument/2006/relationships/image" Target="../media/image142.png"/><Relationship Id="rId129" Type="http://schemas.openxmlformats.org/officeDocument/2006/relationships/customXml" Target="../ink/ink77.xml"/><Relationship Id="rId54" Type="http://schemas.openxmlformats.org/officeDocument/2006/relationships/customXml" Target="../ink/ink38.xml"/><Relationship Id="rId75" Type="http://schemas.openxmlformats.org/officeDocument/2006/relationships/customXml" Target="../ink/ink50.xml"/><Relationship Id="rId96" Type="http://schemas.openxmlformats.org/officeDocument/2006/relationships/image" Target="../media/image136.png"/><Relationship Id="rId140" Type="http://schemas.openxmlformats.org/officeDocument/2006/relationships/image" Target="../media/image158.png"/><Relationship Id="rId161" Type="http://schemas.openxmlformats.org/officeDocument/2006/relationships/customXml" Target="../ink/ink93.xml"/><Relationship Id="rId182" Type="http://schemas.openxmlformats.org/officeDocument/2006/relationships/image" Target="../media/image179.png"/><Relationship Id="rId217" Type="http://schemas.openxmlformats.org/officeDocument/2006/relationships/customXml" Target="../ink/ink121.xml"/><Relationship Id="rId6" Type="http://schemas.openxmlformats.org/officeDocument/2006/relationships/customXml" Target="../ink/ink13.xml"/><Relationship Id="rId238" Type="http://schemas.openxmlformats.org/officeDocument/2006/relationships/image" Target="../media/image207.png"/><Relationship Id="rId23" Type="http://schemas.openxmlformats.org/officeDocument/2006/relationships/image" Target="../media/image103.png"/><Relationship Id="rId119" Type="http://schemas.openxmlformats.org/officeDocument/2006/relationships/customXml" Target="../ink/ink72.xml"/><Relationship Id="rId44" Type="http://schemas.openxmlformats.org/officeDocument/2006/relationships/customXml" Target="../ink/ink33.xml"/><Relationship Id="rId65" Type="http://schemas.openxmlformats.org/officeDocument/2006/relationships/image" Target="../media/image122.png"/><Relationship Id="rId86" Type="http://schemas.openxmlformats.org/officeDocument/2006/relationships/image" Target="../media/image131.png"/><Relationship Id="rId130" Type="http://schemas.openxmlformats.org/officeDocument/2006/relationships/image" Target="../media/image153.png"/><Relationship Id="rId151" Type="http://schemas.openxmlformats.org/officeDocument/2006/relationships/customXml" Target="../ink/ink88.xml"/><Relationship Id="rId172" Type="http://schemas.openxmlformats.org/officeDocument/2006/relationships/image" Target="../media/image174.png"/><Relationship Id="rId193" Type="http://schemas.openxmlformats.org/officeDocument/2006/relationships/customXml" Target="../ink/ink109.xml"/><Relationship Id="rId207" Type="http://schemas.openxmlformats.org/officeDocument/2006/relationships/customXml" Target="../ink/ink116.xml"/><Relationship Id="rId228" Type="http://schemas.openxmlformats.org/officeDocument/2006/relationships/image" Target="../media/image202.png"/><Relationship Id="rId249" Type="http://schemas.openxmlformats.org/officeDocument/2006/relationships/customXml" Target="../ink/ink137.xml"/><Relationship Id="rId13" Type="http://schemas.openxmlformats.org/officeDocument/2006/relationships/image" Target="../media/image98.png"/><Relationship Id="rId109" Type="http://schemas.openxmlformats.org/officeDocument/2006/relationships/customXml" Target="../ink/ink67.xml"/><Relationship Id="rId34" Type="http://schemas.openxmlformats.org/officeDocument/2006/relationships/customXml" Target="../ink/ink28.xml"/><Relationship Id="rId55" Type="http://schemas.openxmlformats.org/officeDocument/2006/relationships/image" Target="../media/image117.png"/><Relationship Id="rId76" Type="http://schemas.openxmlformats.org/officeDocument/2006/relationships/image" Target="../media/image126.png"/><Relationship Id="rId97" Type="http://schemas.openxmlformats.org/officeDocument/2006/relationships/customXml" Target="../ink/ink61.xml"/><Relationship Id="rId120" Type="http://schemas.openxmlformats.org/officeDocument/2006/relationships/image" Target="../media/image148.png"/><Relationship Id="rId141" Type="http://schemas.openxmlformats.org/officeDocument/2006/relationships/customXml" Target="../ink/ink83.xml"/><Relationship Id="rId7" Type="http://schemas.openxmlformats.org/officeDocument/2006/relationships/image" Target="../media/image95.png"/><Relationship Id="rId162" Type="http://schemas.openxmlformats.org/officeDocument/2006/relationships/image" Target="../media/image169.png"/><Relationship Id="rId183" Type="http://schemas.openxmlformats.org/officeDocument/2006/relationships/customXml" Target="../ink/ink104.xml"/><Relationship Id="rId218" Type="http://schemas.openxmlformats.org/officeDocument/2006/relationships/image" Target="../media/image197.png"/><Relationship Id="rId239" Type="http://schemas.openxmlformats.org/officeDocument/2006/relationships/customXml" Target="../ink/ink132.xml"/><Relationship Id="rId250" Type="http://schemas.openxmlformats.org/officeDocument/2006/relationships/image" Target="../media/image213.png"/><Relationship Id="rId24" Type="http://schemas.openxmlformats.org/officeDocument/2006/relationships/customXml" Target="../ink/ink22.xml"/><Relationship Id="rId45" Type="http://schemas.openxmlformats.org/officeDocument/2006/relationships/image" Target="../media/image112.png"/><Relationship Id="rId66" Type="http://schemas.openxmlformats.org/officeDocument/2006/relationships/customXml" Target="../ink/ink44.xml"/><Relationship Id="rId87" Type="http://schemas.openxmlformats.org/officeDocument/2006/relationships/customXml" Target="../ink/ink56.xml"/><Relationship Id="rId110" Type="http://schemas.openxmlformats.org/officeDocument/2006/relationships/image" Target="../media/image143.png"/><Relationship Id="rId131" Type="http://schemas.openxmlformats.org/officeDocument/2006/relationships/customXml" Target="../ink/ink78.xml"/><Relationship Id="rId152" Type="http://schemas.openxmlformats.org/officeDocument/2006/relationships/image" Target="../media/image164.png"/><Relationship Id="rId173" Type="http://schemas.openxmlformats.org/officeDocument/2006/relationships/customXml" Target="../ink/ink99.xml"/><Relationship Id="rId194" Type="http://schemas.openxmlformats.org/officeDocument/2006/relationships/image" Target="../media/image185.png"/><Relationship Id="rId208" Type="http://schemas.openxmlformats.org/officeDocument/2006/relationships/image" Target="../media/image192.png"/><Relationship Id="rId229" Type="http://schemas.openxmlformats.org/officeDocument/2006/relationships/customXml" Target="../ink/ink127.xml"/><Relationship Id="rId240" Type="http://schemas.openxmlformats.org/officeDocument/2006/relationships/image" Target="../media/image208.png"/><Relationship Id="rId14" Type="http://schemas.openxmlformats.org/officeDocument/2006/relationships/customXml" Target="../ink/ink17.xml"/><Relationship Id="rId35" Type="http://schemas.openxmlformats.org/officeDocument/2006/relationships/image" Target="../media/image107.png"/><Relationship Id="rId56" Type="http://schemas.openxmlformats.org/officeDocument/2006/relationships/customXml" Target="../ink/ink39.xml"/><Relationship Id="rId77" Type="http://schemas.openxmlformats.org/officeDocument/2006/relationships/customXml" Target="../ink/ink51.xml"/><Relationship Id="rId100" Type="http://schemas.openxmlformats.org/officeDocument/2006/relationships/image" Target="../media/image138.png"/><Relationship Id="rId8" Type="http://schemas.openxmlformats.org/officeDocument/2006/relationships/customXml" Target="../ink/ink14.xml"/><Relationship Id="rId98" Type="http://schemas.openxmlformats.org/officeDocument/2006/relationships/image" Target="../media/image137.png"/><Relationship Id="rId121" Type="http://schemas.openxmlformats.org/officeDocument/2006/relationships/customXml" Target="../ink/ink73.xml"/><Relationship Id="rId142" Type="http://schemas.openxmlformats.org/officeDocument/2006/relationships/image" Target="../media/image159.png"/><Relationship Id="rId163" Type="http://schemas.openxmlformats.org/officeDocument/2006/relationships/customXml" Target="../ink/ink94.xml"/><Relationship Id="rId184" Type="http://schemas.openxmlformats.org/officeDocument/2006/relationships/image" Target="../media/image180.png"/><Relationship Id="rId219" Type="http://schemas.openxmlformats.org/officeDocument/2006/relationships/customXml" Target="../ink/ink122.xml"/><Relationship Id="rId230" Type="http://schemas.openxmlformats.org/officeDocument/2006/relationships/image" Target="../media/image203.png"/><Relationship Id="rId251" Type="http://schemas.openxmlformats.org/officeDocument/2006/relationships/customXml" Target="../ink/ink138.xml"/><Relationship Id="rId25" Type="http://schemas.openxmlformats.org/officeDocument/2006/relationships/image" Target="../media/image92.png"/><Relationship Id="rId46" Type="http://schemas.openxmlformats.org/officeDocument/2006/relationships/customXml" Target="../ink/ink34.xml"/><Relationship Id="rId67" Type="http://schemas.openxmlformats.org/officeDocument/2006/relationships/customXml" Target="../ink/ink45.xml"/><Relationship Id="rId88" Type="http://schemas.openxmlformats.org/officeDocument/2006/relationships/image" Target="../media/image132.png"/><Relationship Id="rId111" Type="http://schemas.openxmlformats.org/officeDocument/2006/relationships/customXml" Target="../ink/ink68.xml"/><Relationship Id="rId132" Type="http://schemas.openxmlformats.org/officeDocument/2006/relationships/image" Target="../media/image154.png"/><Relationship Id="rId153" Type="http://schemas.openxmlformats.org/officeDocument/2006/relationships/customXml" Target="../ink/ink89.xml"/><Relationship Id="rId174" Type="http://schemas.openxmlformats.org/officeDocument/2006/relationships/image" Target="../media/image175.png"/><Relationship Id="rId195" Type="http://schemas.openxmlformats.org/officeDocument/2006/relationships/customXml" Target="../ink/ink110.xml"/><Relationship Id="rId209" Type="http://schemas.openxmlformats.org/officeDocument/2006/relationships/customXml" Target="../ink/ink117.xml"/><Relationship Id="rId220" Type="http://schemas.openxmlformats.org/officeDocument/2006/relationships/image" Target="../media/image198.png"/><Relationship Id="rId241" Type="http://schemas.openxmlformats.org/officeDocument/2006/relationships/customXml" Target="../ink/ink133.xml"/><Relationship Id="rId15" Type="http://schemas.openxmlformats.org/officeDocument/2006/relationships/image" Target="../media/image99.png"/><Relationship Id="rId36" Type="http://schemas.openxmlformats.org/officeDocument/2006/relationships/customXml" Target="../ink/ink29.xml"/><Relationship Id="rId57" Type="http://schemas.openxmlformats.org/officeDocument/2006/relationships/image" Target="../media/image118.png"/><Relationship Id="rId78" Type="http://schemas.openxmlformats.org/officeDocument/2006/relationships/image" Target="../media/image127.png"/><Relationship Id="rId99" Type="http://schemas.openxmlformats.org/officeDocument/2006/relationships/customXml" Target="../ink/ink62.xml"/><Relationship Id="rId101" Type="http://schemas.openxmlformats.org/officeDocument/2006/relationships/customXml" Target="../ink/ink63.xml"/><Relationship Id="rId122" Type="http://schemas.openxmlformats.org/officeDocument/2006/relationships/image" Target="../media/image149.png"/><Relationship Id="rId143" Type="http://schemas.openxmlformats.org/officeDocument/2006/relationships/customXml" Target="../ink/ink84.xml"/><Relationship Id="rId164" Type="http://schemas.openxmlformats.org/officeDocument/2006/relationships/image" Target="../media/image170.png"/><Relationship Id="rId185" Type="http://schemas.openxmlformats.org/officeDocument/2006/relationships/customXml" Target="../ink/ink105.xml"/><Relationship Id="rId9" Type="http://schemas.openxmlformats.org/officeDocument/2006/relationships/image" Target="../media/image96.png"/><Relationship Id="rId210" Type="http://schemas.openxmlformats.org/officeDocument/2006/relationships/image" Target="../media/image193.png"/><Relationship Id="rId26" Type="http://schemas.openxmlformats.org/officeDocument/2006/relationships/customXml" Target="../ink/ink23.xml"/><Relationship Id="rId231" Type="http://schemas.openxmlformats.org/officeDocument/2006/relationships/customXml" Target="../ink/ink128.xml"/><Relationship Id="rId252" Type="http://schemas.openxmlformats.org/officeDocument/2006/relationships/image" Target="../media/image214.png"/><Relationship Id="rId47" Type="http://schemas.openxmlformats.org/officeDocument/2006/relationships/image" Target="../media/image113.png"/><Relationship Id="rId68" Type="http://schemas.openxmlformats.org/officeDocument/2006/relationships/customXml" Target="../ink/ink46.xml"/><Relationship Id="rId89" Type="http://schemas.openxmlformats.org/officeDocument/2006/relationships/customXml" Target="../ink/ink57.xml"/><Relationship Id="rId112" Type="http://schemas.openxmlformats.org/officeDocument/2006/relationships/image" Target="../media/image144.png"/><Relationship Id="rId133" Type="http://schemas.openxmlformats.org/officeDocument/2006/relationships/customXml" Target="../ink/ink79.xml"/><Relationship Id="rId154" Type="http://schemas.openxmlformats.org/officeDocument/2006/relationships/image" Target="../media/image165.png"/><Relationship Id="rId175" Type="http://schemas.openxmlformats.org/officeDocument/2006/relationships/customXml" Target="../ink/ink100.xml"/><Relationship Id="rId196" Type="http://schemas.openxmlformats.org/officeDocument/2006/relationships/image" Target="../media/image186.png"/><Relationship Id="rId200" Type="http://schemas.openxmlformats.org/officeDocument/2006/relationships/image" Target="../media/image188.png"/><Relationship Id="rId16" Type="http://schemas.openxmlformats.org/officeDocument/2006/relationships/customXml" Target="../ink/ink18.xml"/><Relationship Id="rId221" Type="http://schemas.openxmlformats.org/officeDocument/2006/relationships/customXml" Target="../ink/ink123.xml"/><Relationship Id="rId242" Type="http://schemas.openxmlformats.org/officeDocument/2006/relationships/image" Target="../media/image209.png"/><Relationship Id="rId37" Type="http://schemas.openxmlformats.org/officeDocument/2006/relationships/image" Target="../media/image108.png"/><Relationship Id="rId58" Type="http://schemas.openxmlformats.org/officeDocument/2006/relationships/customXml" Target="../ink/ink40.xml"/><Relationship Id="rId79" Type="http://schemas.openxmlformats.org/officeDocument/2006/relationships/customXml" Target="../ink/ink52.xml"/><Relationship Id="rId102" Type="http://schemas.openxmlformats.org/officeDocument/2006/relationships/image" Target="../media/image139.png"/><Relationship Id="rId123" Type="http://schemas.openxmlformats.org/officeDocument/2006/relationships/customXml" Target="../ink/ink74.xml"/><Relationship Id="rId144" Type="http://schemas.openxmlformats.org/officeDocument/2006/relationships/image" Target="../media/image160.png"/><Relationship Id="rId90" Type="http://schemas.openxmlformats.org/officeDocument/2006/relationships/image" Target="../media/image133.png"/><Relationship Id="rId165" Type="http://schemas.openxmlformats.org/officeDocument/2006/relationships/customXml" Target="../ink/ink95.xml"/><Relationship Id="rId186" Type="http://schemas.openxmlformats.org/officeDocument/2006/relationships/image" Target="../media/image181.png"/><Relationship Id="rId211" Type="http://schemas.openxmlformats.org/officeDocument/2006/relationships/customXml" Target="../ink/ink118.xml"/><Relationship Id="rId232" Type="http://schemas.openxmlformats.org/officeDocument/2006/relationships/image" Target="../media/image204.png"/><Relationship Id="rId253" Type="http://schemas.openxmlformats.org/officeDocument/2006/relationships/customXml" Target="../ink/ink139.xml"/><Relationship Id="rId27" Type="http://schemas.openxmlformats.org/officeDocument/2006/relationships/customXml" Target="../ink/ink24.xml"/><Relationship Id="rId48" Type="http://schemas.openxmlformats.org/officeDocument/2006/relationships/customXml" Target="../ink/ink35.xml"/><Relationship Id="rId69" Type="http://schemas.openxmlformats.org/officeDocument/2006/relationships/customXml" Target="../ink/ink47.xml"/><Relationship Id="rId113" Type="http://schemas.openxmlformats.org/officeDocument/2006/relationships/customXml" Target="../ink/ink69.xml"/><Relationship Id="rId134" Type="http://schemas.openxmlformats.org/officeDocument/2006/relationships/image" Target="../media/image155.png"/><Relationship Id="rId80" Type="http://schemas.openxmlformats.org/officeDocument/2006/relationships/image" Target="../media/image128.png"/><Relationship Id="rId155" Type="http://schemas.openxmlformats.org/officeDocument/2006/relationships/customXml" Target="../ink/ink90.xml"/><Relationship Id="rId176" Type="http://schemas.openxmlformats.org/officeDocument/2006/relationships/image" Target="../media/image176.png"/><Relationship Id="rId197" Type="http://schemas.openxmlformats.org/officeDocument/2006/relationships/customXml" Target="../ink/ink111.xml"/><Relationship Id="rId201" Type="http://schemas.openxmlformats.org/officeDocument/2006/relationships/customXml" Target="../ink/ink113.xml"/><Relationship Id="rId222" Type="http://schemas.openxmlformats.org/officeDocument/2006/relationships/image" Target="../media/image199.png"/><Relationship Id="rId243" Type="http://schemas.openxmlformats.org/officeDocument/2006/relationships/customXml" Target="../ink/ink134.xml"/><Relationship Id="rId17" Type="http://schemas.openxmlformats.org/officeDocument/2006/relationships/image" Target="../media/image100.png"/><Relationship Id="rId38" Type="http://schemas.openxmlformats.org/officeDocument/2006/relationships/customXml" Target="../ink/ink30.xml"/><Relationship Id="rId59" Type="http://schemas.openxmlformats.org/officeDocument/2006/relationships/image" Target="../media/image119.png"/><Relationship Id="rId103" Type="http://schemas.openxmlformats.org/officeDocument/2006/relationships/customXml" Target="../ink/ink64.xml"/><Relationship Id="rId124" Type="http://schemas.openxmlformats.org/officeDocument/2006/relationships/image" Target="../media/image150.png"/><Relationship Id="rId70" Type="http://schemas.openxmlformats.org/officeDocument/2006/relationships/image" Target="../media/image123.png"/><Relationship Id="rId91" Type="http://schemas.openxmlformats.org/officeDocument/2006/relationships/customXml" Target="../ink/ink58.xml"/><Relationship Id="rId145" Type="http://schemas.openxmlformats.org/officeDocument/2006/relationships/customXml" Target="../ink/ink85.xml"/><Relationship Id="rId166" Type="http://schemas.openxmlformats.org/officeDocument/2006/relationships/image" Target="../media/image171.png"/><Relationship Id="rId187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4.png"/><Relationship Id="rId233" Type="http://schemas.openxmlformats.org/officeDocument/2006/relationships/customXml" Target="../ink/ink129.xml"/><Relationship Id="rId254" Type="http://schemas.openxmlformats.org/officeDocument/2006/relationships/image" Target="../media/image215.png"/><Relationship Id="rId28" Type="http://schemas.openxmlformats.org/officeDocument/2006/relationships/customXml" Target="../ink/ink25.xml"/><Relationship Id="rId49" Type="http://schemas.openxmlformats.org/officeDocument/2006/relationships/image" Target="../media/image114.png"/><Relationship Id="rId114" Type="http://schemas.openxmlformats.org/officeDocument/2006/relationships/image" Target="../media/image145.png"/><Relationship Id="rId60" Type="http://schemas.openxmlformats.org/officeDocument/2006/relationships/customXml" Target="../ink/ink41.xml"/><Relationship Id="rId81" Type="http://schemas.openxmlformats.org/officeDocument/2006/relationships/customXml" Target="../ink/ink53.xml"/><Relationship Id="rId135" Type="http://schemas.openxmlformats.org/officeDocument/2006/relationships/customXml" Target="../ink/ink80.xml"/><Relationship Id="rId156" Type="http://schemas.openxmlformats.org/officeDocument/2006/relationships/image" Target="../media/image166.png"/><Relationship Id="rId177" Type="http://schemas.openxmlformats.org/officeDocument/2006/relationships/customXml" Target="../ink/ink101.xml"/><Relationship Id="rId198" Type="http://schemas.openxmlformats.org/officeDocument/2006/relationships/image" Target="../media/image187.png"/><Relationship Id="rId202" Type="http://schemas.openxmlformats.org/officeDocument/2006/relationships/image" Target="../media/image189.png"/><Relationship Id="rId223" Type="http://schemas.openxmlformats.org/officeDocument/2006/relationships/customXml" Target="../ink/ink124.xml"/><Relationship Id="rId244" Type="http://schemas.openxmlformats.org/officeDocument/2006/relationships/image" Target="../media/image210.png"/><Relationship Id="rId18" Type="http://schemas.openxmlformats.org/officeDocument/2006/relationships/customXml" Target="../ink/ink19.xml"/><Relationship Id="rId39" Type="http://schemas.openxmlformats.org/officeDocument/2006/relationships/image" Target="../media/image109.png"/><Relationship Id="rId50" Type="http://schemas.openxmlformats.org/officeDocument/2006/relationships/customXml" Target="../ink/ink36.xml"/><Relationship Id="rId104" Type="http://schemas.openxmlformats.org/officeDocument/2006/relationships/image" Target="../media/image140.png"/><Relationship Id="rId125" Type="http://schemas.openxmlformats.org/officeDocument/2006/relationships/customXml" Target="../ink/ink75.xml"/><Relationship Id="rId146" Type="http://schemas.openxmlformats.org/officeDocument/2006/relationships/image" Target="../media/image161.png"/><Relationship Id="rId167" Type="http://schemas.openxmlformats.org/officeDocument/2006/relationships/customXml" Target="../ink/ink96.xml"/><Relationship Id="rId188" Type="http://schemas.openxmlformats.org/officeDocument/2006/relationships/image" Target="../media/image182.png"/><Relationship Id="rId71" Type="http://schemas.openxmlformats.org/officeDocument/2006/relationships/customXml" Target="../ink/ink48.xml"/><Relationship Id="rId92" Type="http://schemas.openxmlformats.org/officeDocument/2006/relationships/image" Target="../media/image134.png"/><Relationship Id="rId213" Type="http://schemas.openxmlformats.org/officeDocument/2006/relationships/customXml" Target="../ink/ink119.xml"/><Relationship Id="rId234" Type="http://schemas.openxmlformats.org/officeDocument/2006/relationships/image" Target="../media/image205.png"/><Relationship Id="rId2" Type="http://schemas.openxmlformats.org/officeDocument/2006/relationships/customXml" Target="../ink/ink11.xml"/><Relationship Id="rId29" Type="http://schemas.openxmlformats.org/officeDocument/2006/relationships/image" Target="../media/image104.png"/><Relationship Id="rId255" Type="http://schemas.openxmlformats.org/officeDocument/2006/relationships/customXml" Target="../ink/ink140.xml"/><Relationship Id="rId40" Type="http://schemas.openxmlformats.org/officeDocument/2006/relationships/customXml" Target="../ink/ink31.xml"/><Relationship Id="rId115" Type="http://schemas.openxmlformats.org/officeDocument/2006/relationships/customXml" Target="../ink/ink70.xml"/><Relationship Id="rId136" Type="http://schemas.openxmlformats.org/officeDocument/2006/relationships/image" Target="../media/image156.png"/><Relationship Id="rId157" Type="http://schemas.openxmlformats.org/officeDocument/2006/relationships/customXml" Target="../ink/ink91.xml"/><Relationship Id="rId178" Type="http://schemas.openxmlformats.org/officeDocument/2006/relationships/image" Target="../media/image177.png"/><Relationship Id="rId61" Type="http://schemas.openxmlformats.org/officeDocument/2006/relationships/image" Target="../media/image120.png"/><Relationship Id="rId82" Type="http://schemas.openxmlformats.org/officeDocument/2006/relationships/image" Target="../media/image129.png"/><Relationship Id="rId199" Type="http://schemas.openxmlformats.org/officeDocument/2006/relationships/customXml" Target="../ink/ink112.xml"/><Relationship Id="rId203" Type="http://schemas.openxmlformats.org/officeDocument/2006/relationships/customXml" Target="../ink/ink114.xml"/><Relationship Id="rId19" Type="http://schemas.openxmlformats.org/officeDocument/2006/relationships/image" Target="../media/image101.png"/><Relationship Id="rId224" Type="http://schemas.openxmlformats.org/officeDocument/2006/relationships/image" Target="../media/image200.png"/><Relationship Id="rId245" Type="http://schemas.openxmlformats.org/officeDocument/2006/relationships/customXml" Target="../ink/ink135.xml"/><Relationship Id="rId30" Type="http://schemas.openxmlformats.org/officeDocument/2006/relationships/customXml" Target="../ink/ink26.xml"/><Relationship Id="rId105" Type="http://schemas.openxmlformats.org/officeDocument/2006/relationships/customXml" Target="../ink/ink65.xml"/><Relationship Id="rId126" Type="http://schemas.openxmlformats.org/officeDocument/2006/relationships/image" Target="../media/image151.png"/><Relationship Id="rId147" Type="http://schemas.openxmlformats.org/officeDocument/2006/relationships/customXml" Target="../ink/ink86.xml"/><Relationship Id="rId168" Type="http://schemas.openxmlformats.org/officeDocument/2006/relationships/image" Target="../media/image172.png"/><Relationship Id="rId51" Type="http://schemas.openxmlformats.org/officeDocument/2006/relationships/image" Target="../media/image115.png"/><Relationship Id="rId72" Type="http://schemas.openxmlformats.org/officeDocument/2006/relationships/image" Target="../media/image124.png"/><Relationship Id="rId93" Type="http://schemas.openxmlformats.org/officeDocument/2006/relationships/customXml" Target="../ink/ink59.xml"/><Relationship Id="rId189" Type="http://schemas.openxmlformats.org/officeDocument/2006/relationships/customXml" Target="../ink/ink107.xml"/><Relationship Id="rId3" Type="http://schemas.openxmlformats.org/officeDocument/2006/relationships/image" Target="../media/image93.png"/><Relationship Id="rId214" Type="http://schemas.openxmlformats.org/officeDocument/2006/relationships/image" Target="../media/image195.png"/><Relationship Id="rId235" Type="http://schemas.openxmlformats.org/officeDocument/2006/relationships/customXml" Target="../ink/ink130.xml"/><Relationship Id="rId256" Type="http://schemas.openxmlformats.org/officeDocument/2006/relationships/image" Target="../media/image216.png"/><Relationship Id="rId116" Type="http://schemas.openxmlformats.org/officeDocument/2006/relationships/image" Target="../media/image146.png"/><Relationship Id="rId137" Type="http://schemas.openxmlformats.org/officeDocument/2006/relationships/customXml" Target="../ink/ink81.xml"/><Relationship Id="rId158" Type="http://schemas.openxmlformats.org/officeDocument/2006/relationships/image" Target="../media/image167.png"/><Relationship Id="rId20" Type="http://schemas.openxmlformats.org/officeDocument/2006/relationships/customXml" Target="../ink/ink20.xml"/><Relationship Id="rId41" Type="http://schemas.openxmlformats.org/officeDocument/2006/relationships/image" Target="../media/image110.png"/><Relationship Id="rId62" Type="http://schemas.openxmlformats.org/officeDocument/2006/relationships/customXml" Target="../ink/ink42.xml"/><Relationship Id="rId83" Type="http://schemas.openxmlformats.org/officeDocument/2006/relationships/customXml" Target="../ink/ink54.xml"/><Relationship Id="rId179" Type="http://schemas.openxmlformats.org/officeDocument/2006/relationships/customXml" Target="../ink/ink102.xml"/><Relationship Id="rId190" Type="http://schemas.openxmlformats.org/officeDocument/2006/relationships/image" Target="../media/image183.png"/><Relationship Id="rId204" Type="http://schemas.openxmlformats.org/officeDocument/2006/relationships/image" Target="../media/image190.png"/><Relationship Id="rId225" Type="http://schemas.openxmlformats.org/officeDocument/2006/relationships/customXml" Target="../ink/ink125.xml"/><Relationship Id="rId246" Type="http://schemas.openxmlformats.org/officeDocument/2006/relationships/image" Target="../media/image211.png"/><Relationship Id="rId106" Type="http://schemas.openxmlformats.org/officeDocument/2006/relationships/image" Target="../media/image141.png"/><Relationship Id="rId127" Type="http://schemas.openxmlformats.org/officeDocument/2006/relationships/customXml" Target="../ink/ink76.xml"/><Relationship Id="rId10" Type="http://schemas.openxmlformats.org/officeDocument/2006/relationships/customXml" Target="../ink/ink15.xml"/><Relationship Id="rId31" Type="http://schemas.openxmlformats.org/officeDocument/2006/relationships/image" Target="../media/image105.png"/><Relationship Id="rId52" Type="http://schemas.openxmlformats.org/officeDocument/2006/relationships/customXml" Target="../ink/ink37.xml"/><Relationship Id="rId73" Type="http://schemas.openxmlformats.org/officeDocument/2006/relationships/customXml" Target="../ink/ink49.xml"/><Relationship Id="rId94" Type="http://schemas.openxmlformats.org/officeDocument/2006/relationships/image" Target="../media/image135.png"/><Relationship Id="rId148" Type="http://schemas.openxmlformats.org/officeDocument/2006/relationships/image" Target="../media/image162.png"/><Relationship Id="rId169" Type="http://schemas.openxmlformats.org/officeDocument/2006/relationships/customXml" Target="../ink/ink97.xml"/><Relationship Id="rId4" Type="http://schemas.openxmlformats.org/officeDocument/2006/relationships/customXml" Target="../ink/ink12.xml"/><Relationship Id="rId180" Type="http://schemas.openxmlformats.org/officeDocument/2006/relationships/image" Target="../media/image178.png"/><Relationship Id="rId215" Type="http://schemas.openxmlformats.org/officeDocument/2006/relationships/customXml" Target="../ink/ink120.xml"/><Relationship Id="rId236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26.png"/><Relationship Id="rId42" Type="http://schemas.openxmlformats.org/officeDocument/2006/relationships/customXml" Target="../ink/ink161.xml"/><Relationship Id="rId63" Type="http://schemas.openxmlformats.org/officeDocument/2006/relationships/image" Target="../media/image199.png"/><Relationship Id="rId84" Type="http://schemas.openxmlformats.org/officeDocument/2006/relationships/customXml" Target="../ink/ink182.xml"/><Relationship Id="rId138" Type="http://schemas.openxmlformats.org/officeDocument/2006/relationships/customXml" Target="../ink/ink209.xml"/><Relationship Id="rId107" Type="http://schemas.openxmlformats.org/officeDocument/2006/relationships/image" Target="../media/image246.png"/><Relationship Id="rId11" Type="http://schemas.openxmlformats.org/officeDocument/2006/relationships/image" Target="../media/image221.png"/><Relationship Id="rId32" Type="http://schemas.openxmlformats.org/officeDocument/2006/relationships/customXml" Target="../ink/ink156.xml"/><Relationship Id="rId53" Type="http://schemas.openxmlformats.org/officeDocument/2006/relationships/image" Target="../media/image92.png"/><Relationship Id="rId74" Type="http://schemas.openxmlformats.org/officeDocument/2006/relationships/customXml" Target="../ink/ink177.xml"/><Relationship Id="rId128" Type="http://schemas.openxmlformats.org/officeDocument/2006/relationships/customXml" Target="../ink/ink204.xml"/><Relationship Id="rId149" Type="http://schemas.openxmlformats.org/officeDocument/2006/relationships/image" Target="../media/image267.png"/><Relationship Id="rId5" Type="http://schemas.openxmlformats.org/officeDocument/2006/relationships/image" Target="../media/image218.png"/><Relationship Id="rId95" Type="http://schemas.openxmlformats.org/officeDocument/2006/relationships/image" Target="../media/image215.png"/><Relationship Id="rId22" Type="http://schemas.openxmlformats.org/officeDocument/2006/relationships/customXml" Target="../ink/ink151.xml"/><Relationship Id="rId27" Type="http://schemas.openxmlformats.org/officeDocument/2006/relationships/image" Target="../media/image229.png"/><Relationship Id="rId43" Type="http://schemas.openxmlformats.org/officeDocument/2006/relationships/image" Target="../media/image237.png"/><Relationship Id="rId48" Type="http://schemas.openxmlformats.org/officeDocument/2006/relationships/customXml" Target="../ink/ink164.xml"/><Relationship Id="rId64" Type="http://schemas.openxmlformats.org/officeDocument/2006/relationships/customXml" Target="../ink/ink172.xml"/><Relationship Id="rId69" Type="http://schemas.openxmlformats.org/officeDocument/2006/relationships/image" Target="../media/image202.png"/><Relationship Id="rId113" Type="http://schemas.openxmlformats.org/officeDocument/2006/relationships/image" Target="../media/image249.png"/><Relationship Id="rId118" Type="http://schemas.openxmlformats.org/officeDocument/2006/relationships/customXml" Target="../ink/ink199.xml"/><Relationship Id="rId134" Type="http://schemas.openxmlformats.org/officeDocument/2006/relationships/customXml" Target="../ink/ink207.xml"/><Relationship Id="rId139" Type="http://schemas.openxmlformats.org/officeDocument/2006/relationships/image" Target="../media/image262.png"/><Relationship Id="rId80" Type="http://schemas.openxmlformats.org/officeDocument/2006/relationships/customXml" Target="../ink/ink180.xml"/><Relationship Id="rId85" Type="http://schemas.openxmlformats.org/officeDocument/2006/relationships/image" Target="../media/image210.png"/><Relationship Id="rId150" Type="http://schemas.openxmlformats.org/officeDocument/2006/relationships/customXml" Target="../ink/ink215.xml"/><Relationship Id="rId155" Type="http://schemas.openxmlformats.org/officeDocument/2006/relationships/image" Target="../media/image270.png"/><Relationship Id="rId12" Type="http://schemas.openxmlformats.org/officeDocument/2006/relationships/customXml" Target="../ink/ink146.xml"/><Relationship Id="rId17" Type="http://schemas.openxmlformats.org/officeDocument/2006/relationships/image" Target="../media/image224.png"/><Relationship Id="rId33" Type="http://schemas.openxmlformats.org/officeDocument/2006/relationships/image" Target="../media/image232.png"/><Relationship Id="rId38" Type="http://schemas.openxmlformats.org/officeDocument/2006/relationships/customXml" Target="../ink/ink159.xml"/><Relationship Id="rId59" Type="http://schemas.openxmlformats.org/officeDocument/2006/relationships/image" Target="../media/image197.png"/><Relationship Id="rId103" Type="http://schemas.openxmlformats.org/officeDocument/2006/relationships/image" Target="../media/image244.png"/><Relationship Id="rId108" Type="http://schemas.openxmlformats.org/officeDocument/2006/relationships/customXml" Target="../ink/ink194.xml"/><Relationship Id="rId124" Type="http://schemas.openxmlformats.org/officeDocument/2006/relationships/customXml" Target="../ink/ink202.xml"/><Relationship Id="rId129" Type="http://schemas.openxmlformats.org/officeDocument/2006/relationships/image" Target="../media/image257.png"/><Relationship Id="rId54" Type="http://schemas.openxmlformats.org/officeDocument/2006/relationships/customXml" Target="../ink/ink167.xml"/><Relationship Id="rId70" Type="http://schemas.openxmlformats.org/officeDocument/2006/relationships/customXml" Target="../ink/ink175.xml"/><Relationship Id="rId75" Type="http://schemas.openxmlformats.org/officeDocument/2006/relationships/image" Target="../media/image205.png"/><Relationship Id="rId91" Type="http://schemas.openxmlformats.org/officeDocument/2006/relationships/image" Target="../media/image213.png"/><Relationship Id="rId96" Type="http://schemas.openxmlformats.org/officeDocument/2006/relationships/customXml" Target="../ink/ink188.xml"/><Relationship Id="rId140" Type="http://schemas.openxmlformats.org/officeDocument/2006/relationships/customXml" Target="../ink/ink210.xml"/><Relationship Id="rId145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23" Type="http://schemas.openxmlformats.org/officeDocument/2006/relationships/image" Target="../media/image227.png"/><Relationship Id="rId28" Type="http://schemas.openxmlformats.org/officeDocument/2006/relationships/customXml" Target="../ink/ink154.xml"/><Relationship Id="rId49" Type="http://schemas.openxmlformats.org/officeDocument/2006/relationships/image" Target="../media/image240.png"/><Relationship Id="rId114" Type="http://schemas.openxmlformats.org/officeDocument/2006/relationships/customXml" Target="../ink/ink197.xml"/><Relationship Id="rId119" Type="http://schemas.openxmlformats.org/officeDocument/2006/relationships/image" Target="../media/image252.png"/><Relationship Id="rId44" Type="http://schemas.openxmlformats.org/officeDocument/2006/relationships/customXml" Target="../ink/ink162.xml"/><Relationship Id="rId60" Type="http://schemas.openxmlformats.org/officeDocument/2006/relationships/customXml" Target="../ink/ink170.xml"/><Relationship Id="rId65" Type="http://schemas.openxmlformats.org/officeDocument/2006/relationships/image" Target="../media/image200.png"/><Relationship Id="rId81" Type="http://schemas.openxmlformats.org/officeDocument/2006/relationships/image" Target="../media/image208.png"/><Relationship Id="rId86" Type="http://schemas.openxmlformats.org/officeDocument/2006/relationships/customXml" Target="../ink/ink183.xml"/><Relationship Id="rId130" Type="http://schemas.openxmlformats.org/officeDocument/2006/relationships/customXml" Target="../ink/ink205.xml"/><Relationship Id="rId135" Type="http://schemas.openxmlformats.org/officeDocument/2006/relationships/image" Target="../media/image260.png"/><Relationship Id="rId151" Type="http://schemas.openxmlformats.org/officeDocument/2006/relationships/image" Target="../media/image268.png"/><Relationship Id="rId13" Type="http://schemas.openxmlformats.org/officeDocument/2006/relationships/image" Target="../media/image222.png"/><Relationship Id="rId18" Type="http://schemas.openxmlformats.org/officeDocument/2006/relationships/customXml" Target="../ink/ink149.xml"/><Relationship Id="rId39" Type="http://schemas.openxmlformats.org/officeDocument/2006/relationships/image" Target="../media/image235.png"/><Relationship Id="rId109" Type="http://schemas.openxmlformats.org/officeDocument/2006/relationships/image" Target="../media/image247.png"/><Relationship Id="rId34" Type="http://schemas.openxmlformats.org/officeDocument/2006/relationships/customXml" Target="../ink/ink157.xml"/><Relationship Id="rId50" Type="http://schemas.openxmlformats.org/officeDocument/2006/relationships/customXml" Target="../ink/ink165.xml"/><Relationship Id="rId55" Type="http://schemas.openxmlformats.org/officeDocument/2006/relationships/image" Target="../media/image195.png"/><Relationship Id="rId76" Type="http://schemas.openxmlformats.org/officeDocument/2006/relationships/customXml" Target="../ink/ink178.xml"/><Relationship Id="rId97" Type="http://schemas.openxmlformats.org/officeDocument/2006/relationships/image" Target="../media/image216.png"/><Relationship Id="rId104" Type="http://schemas.openxmlformats.org/officeDocument/2006/relationships/customXml" Target="../ink/ink192.xml"/><Relationship Id="rId120" Type="http://schemas.openxmlformats.org/officeDocument/2006/relationships/customXml" Target="../ink/ink200.xml"/><Relationship Id="rId125" Type="http://schemas.openxmlformats.org/officeDocument/2006/relationships/image" Target="../media/image255.png"/><Relationship Id="rId141" Type="http://schemas.openxmlformats.org/officeDocument/2006/relationships/image" Target="../media/image263.png"/><Relationship Id="rId146" Type="http://schemas.openxmlformats.org/officeDocument/2006/relationships/customXml" Target="../ink/ink213.xml"/><Relationship Id="rId7" Type="http://schemas.openxmlformats.org/officeDocument/2006/relationships/image" Target="../media/image219.png"/><Relationship Id="rId71" Type="http://schemas.openxmlformats.org/officeDocument/2006/relationships/image" Target="../media/image203.png"/><Relationship Id="rId92" Type="http://schemas.openxmlformats.org/officeDocument/2006/relationships/customXml" Target="../ink/ink186.xml"/><Relationship Id="rId2" Type="http://schemas.openxmlformats.org/officeDocument/2006/relationships/customXml" Target="../ink/ink141.xml"/><Relationship Id="rId29" Type="http://schemas.openxmlformats.org/officeDocument/2006/relationships/image" Target="../media/image230.png"/><Relationship Id="rId24" Type="http://schemas.openxmlformats.org/officeDocument/2006/relationships/customXml" Target="../ink/ink152.xml"/><Relationship Id="rId40" Type="http://schemas.openxmlformats.org/officeDocument/2006/relationships/customXml" Target="../ink/ink160.xml"/><Relationship Id="rId45" Type="http://schemas.openxmlformats.org/officeDocument/2006/relationships/image" Target="../media/image238.png"/><Relationship Id="rId66" Type="http://schemas.openxmlformats.org/officeDocument/2006/relationships/customXml" Target="../ink/ink173.xml"/><Relationship Id="rId87" Type="http://schemas.openxmlformats.org/officeDocument/2006/relationships/image" Target="../media/image211.png"/><Relationship Id="rId110" Type="http://schemas.openxmlformats.org/officeDocument/2006/relationships/customXml" Target="../ink/ink195.xml"/><Relationship Id="rId115" Type="http://schemas.openxmlformats.org/officeDocument/2006/relationships/image" Target="../media/image250.png"/><Relationship Id="rId131" Type="http://schemas.openxmlformats.org/officeDocument/2006/relationships/image" Target="../media/image258.png"/><Relationship Id="rId136" Type="http://schemas.openxmlformats.org/officeDocument/2006/relationships/customXml" Target="../ink/ink208.xml"/><Relationship Id="rId61" Type="http://schemas.openxmlformats.org/officeDocument/2006/relationships/image" Target="../media/image198.png"/><Relationship Id="rId82" Type="http://schemas.openxmlformats.org/officeDocument/2006/relationships/customXml" Target="../ink/ink181.xml"/><Relationship Id="rId152" Type="http://schemas.openxmlformats.org/officeDocument/2006/relationships/customXml" Target="../ink/ink216.xml"/><Relationship Id="rId19" Type="http://schemas.openxmlformats.org/officeDocument/2006/relationships/image" Target="../media/image225.png"/><Relationship Id="rId14" Type="http://schemas.openxmlformats.org/officeDocument/2006/relationships/customXml" Target="../ink/ink147.xml"/><Relationship Id="rId30" Type="http://schemas.openxmlformats.org/officeDocument/2006/relationships/customXml" Target="../ink/ink155.xml"/><Relationship Id="rId35" Type="http://schemas.openxmlformats.org/officeDocument/2006/relationships/image" Target="../media/image233.png"/><Relationship Id="rId56" Type="http://schemas.openxmlformats.org/officeDocument/2006/relationships/customXml" Target="../ink/ink168.xml"/><Relationship Id="rId77" Type="http://schemas.openxmlformats.org/officeDocument/2006/relationships/image" Target="../media/image206.png"/><Relationship Id="rId100" Type="http://schemas.openxmlformats.org/officeDocument/2006/relationships/customXml" Target="../ink/ink190.xml"/><Relationship Id="rId105" Type="http://schemas.openxmlformats.org/officeDocument/2006/relationships/image" Target="../media/image245.png"/><Relationship Id="rId126" Type="http://schemas.openxmlformats.org/officeDocument/2006/relationships/customXml" Target="../ink/ink203.xml"/><Relationship Id="rId147" Type="http://schemas.openxmlformats.org/officeDocument/2006/relationships/image" Target="../media/image266.png"/><Relationship Id="rId8" Type="http://schemas.openxmlformats.org/officeDocument/2006/relationships/customXml" Target="../ink/ink144.xml"/><Relationship Id="rId51" Type="http://schemas.openxmlformats.org/officeDocument/2006/relationships/image" Target="../media/image241.png"/><Relationship Id="rId72" Type="http://schemas.openxmlformats.org/officeDocument/2006/relationships/customXml" Target="../ink/ink176.xml"/><Relationship Id="rId93" Type="http://schemas.openxmlformats.org/officeDocument/2006/relationships/image" Target="../media/image214.png"/><Relationship Id="rId98" Type="http://schemas.openxmlformats.org/officeDocument/2006/relationships/customXml" Target="../ink/ink189.xml"/><Relationship Id="rId121" Type="http://schemas.openxmlformats.org/officeDocument/2006/relationships/image" Target="../media/image253.png"/><Relationship Id="rId142" Type="http://schemas.openxmlformats.org/officeDocument/2006/relationships/customXml" Target="../ink/ink211.xml"/><Relationship Id="rId3" Type="http://schemas.openxmlformats.org/officeDocument/2006/relationships/image" Target="../media/image217.png"/><Relationship Id="rId25" Type="http://schemas.openxmlformats.org/officeDocument/2006/relationships/image" Target="../media/image228.png"/><Relationship Id="rId46" Type="http://schemas.openxmlformats.org/officeDocument/2006/relationships/customXml" Target="../ink/ink163.xml"/><Relationship Id="rId67" Type="http://schemas.openxmlformats.org/officeDocument/2006/relationships/image" Target="../media/image201.png"/><Relationship Id="rId116" Type="http://schemas.openxmlformats.org/officeDocument/2006/relationships/customXml" Target="../ink/ink198.xml"/><Relationship Id="rId137" Type="http://schemas.openxmlformats.org/officeDocument/2006/relationships/image" Target="../media/image261.png"/><Relationship Id="rId20" Type="http://schemas.openxmlformats.org/officeDocument/2006/relationships/customXml" Target="../ink/ink150.xml"/><Relationship Id="rId41" Type="http://schemas.openxmlformats.org/officeDocument/2006/relationships/image" Target="../media/image236.png"/><Relationship Id="rId62" Type="http://schemas.openxmlformats.org/officeDocument/2006/relationships/customXml" Target="../ink/ink171.xml"/><Relationship Id="rId83" Type="http://schemas.openxmlformats.org/officeDocument/2006/relationships/image" Target="../media/image209.png"/><Relationship Id="rId88" Type="http://schemas.openxmlformats.org/officeDocument/2006/relationships/customXml" Target="../ink/ink184.xml"/><Relationship Id="rId111" Type="http://schemas.openxmlformats.org/officeDocument/2006/relationships/image" Target="../media/image248.png"/><Relationship Id="rId132" Type="http://schemas.openxmlformats.org/officeDocument/2006/relationships/customXml" Target="../ink/ink206.xml"/><Relationship Id="rId153" Type="http://schemas.openxmlformats.org/officeDocument/2006/relationships/image" Target="../media/image269.png"/><Relationship Id="rId15" Type="http://schemas.openxmlformats.org/officeDocument/2006/relationships/image" Target="../media/image223.png"/><Relationship Id="rId36" Type="http://schemas.openxmlformats.org/officeDocument/2006/relationships/customXml" Target="../ink/ink158.xml"/><Relationship Id="rId57" Type="http://schemas.openxmlformats.org/officeDocument/2006/relationships/image" Target="../media/image196.png"/><Relationship Id="rId106" Type="http://schemas.openxmlformats.org/officeDocument/2006/relationships/customXml" Target="../ink/ink193.xml"/><Relationship Id="rId127" Type="http://schemas.openxmlformats.org/officeDocument/2006/relationships/image" Target="../media/image256.png"/><Relationship Id="rId10" Type="http://schemas.openxmlformats.org/officeDocument/2006/relationships/customXml" Target="../ink/ink145.xml"/><Relationship Id="rId31" Type="http://schemas.openxmlformats.org/officeDocument/2006/relationships/image" Target="../media/image231.png"/><Relationship Id="rId52" Type="http://schemas.openxmlformats.org/officeDocument/2006/relationships/customXml" Target="../ink/ink166.xml"/><Relationship Id="rId73" Type="http://schemas.openxmlformats.org/officeDocument/2006/relationships/image" Target="../media/image204.png"/><Relationship Id="rId78" Type="http://schemas.openxmlformats.org/officeDocument/2006/relationships/customXml" Target="../ink/ink179.xml"/><Relationship Id="rId94" Type="http://schemas.openxmlformats.org/officeDocument/2006/relationships/customXml" Target="../ink/ink187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01.xml"/><Relationship Id="rId143" Type="http://schemas.openxmlformats.org/officeDocument/2006/relationships/image" Target="../media/image264.png"/><Relationship Id="rId148" Type="http://schemas.openxmlformats.org/officeDocument/2006/relationships/customXml" Target="../ink/ink214.xml"/><Relationship Id="rId4" Type="http://schemas.openxmlformats.org/officeDocument/2006/relationships/customXml" Target="../ink/ink142.xml"/><Relationship Id="rId9" Type="http://schemas.openxmlformats.org/officeDocument/2006/relationships/image" Target="../media/image220.png"/><Relationship Id="rId26" Type="http://schemas.openxmlformats.org/officeDocument/2006/relationships/customXml" Target="../ink/ink153.xml"/><Relationship Id="rId47" Type="http://schemas.openxmlformats.org/officeDocument/2006/relationships/image" Target="../media/image239.png"/><Relationship Id="rId68" Type="http://schemas.openxmlformats.org/officeDocument/2006/relationships/customXml" Target="../ink/ink174.xml"/><Relationship Id="rId89" Type="http://schemas.openxmlformats.org/officeDocument/2006/relationships/image" Target="../media/image212.png"/><Relationship Id="rId112" Type="http://schemas.openxmlformats.org/officeDocument/2006/relationships/customXml" Target="../ink/ink196.xml"/><Relationship Id="rId133" Type="http://schemas.openxmlformats.org/officeDocument/2006/relationships/image" Target="../media/image259.png"/><Relationship Id="rId154" Type="http://schemas.openxmlformats.org/officeDocument/2006/relationships/customXml" Target="../ink/ink217.xml"/><Relationship Id="rId16" Type="http://schemas.openxmlformats.org/officeDocument/2006/relationships/customXml" Target="../ink/ink148.xml"/><Relationship Id="rId37" Type="http://schemas.openxmlformats.org/officeDocument/2006/relationships/image" Target="../media/image234.png"/><Relationship Id="rId58" Type="http://schemas.openxmlformats.org/officeDocument/2006/relationships/customXml" Target="../ink/ink169.xml"/><Relationship Id="rId79" Type="http://schemas.openxmlformats.org/officeDocument/2006/relationships/image" Target="../media/image207.png"/><Relationship Id="rId102" Type="http://schemas.openxmlformats.org/officeDocument/2006/relationships/customXml" Target="../ink/ink191.xml"/><Relationship Id="rId123" Type="http://schemas.openxmlformats.org/officeDocument/2006/relationships/image" Target="../media/image254.png"/><Relationship Id="rId144" Type="http://schemas.openxmlformats.org/officeDocument/2006/relationships/customXml" Target="../ink/ink212.xml"/><Relationship Id="rId90" Type="http://schemas.openxmlformats.org/officeDocument/2006/relationships/customXml" Target="../ink/ink18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F7B0DB-05AE-7B2C-92AE-09B18B643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0" b="43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9AFF6F-4B09-82D0-6C24-74928CB45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</a:rPr>
              <a:t>핸즈온 머신러닝 </a:t>
            </a:r>
            <a:endParaRPr lang="ko-KR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EC1401-7C2E-9A07-C5BD-5EFF0F75D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2,3,4</a:t>
            </a:r>
            <a:r>
              <a:rPr lang="ko-KR" altLang="en-US">
                <a:solidFill>
                  <a:srgbClr val="FFFFFF"/>
                </a:solidFill>
              </a:rPr>
              <a:t>장 김보섭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8BA9C-1C41-6D4F-D83F-470BF84A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2-2(2) </a:t>
            </a:r>
            <a:r>
              <a:rPr lang="ko-KR" altLang="en-US" dirty="0"/>
              <a:t>데이터 구조 알아보기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E8D8DD-92A4-55AD-976F-C4AF03A2C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9733"/>
            <a:ext cx="10515600" cy="3004456"/>
          </a:xfrm>
        </p:spPr>
      </p:pic>
    </p:spTree>
    <p:extLst>
      <p:ext uri="{BB962C8B-B14F-4D97-AF65-F5344CB8AC3E}">
        <p14:creationId xmlns:p14="http://schemas.microsoft.com/office/powerpoint/2010/main" val="821532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0184-8566-D0EA-1E1A-38F8BDDD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4-6(3) </a:t>
            </a:r>
            <a:r>
              <a:rPr lang="ko-KR" altLang="en-US" dirty="0"/>
              <a:t>다항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793915-A64A-E486-5020-D514F450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01" y="1825625"/>
            <a:ext cx="5110998" cy="4351338"/>
          </a:xfrm>
        </p:spPr>
      </p:pic>
    </p:spTree>
    <p:extLst>
      <p:ext uri="{BB962C8B-B14F-4D97-AF65-F5344CB8AC3E}">
        <p14:creationId xmlns:p14="http://schemas.microsoft.com/office/powerpoint/2010/main" val="35299852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0184-8566-D0EA-1E1A-38F8BDDD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4-6(3) </a:t>
            </a:r>
            <a:r>
              <a:rPr lang="ko-KR" altLang="en-US" dirty="0"/>
              <a:t>다항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793915-A64A-E486-5020-D514F450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01" y="1825625"/>
            <a:ext cx="5110998" cy="4351338"/>
          </a:xfrm>
        </p:spPr>
      </p:pic>
    </p:spTree>
    <p:extLst>
      <p:ext uri="{BB962C8B-B14F-4D97-AF65-F5344CB8AC3E}">
        <p14:creationId xmlns:p14="http://schemas.microsoft.com/office/powerpoint/2010/main" val="5451334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3B0FD-6F6C-FB38-6D21-46445AAB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4-7(1) </a:t>
            </a:r>
            <a:r>
              <a:rPr lang="ko-KR" altLang="en-US" dirty="0"/>
              <a:t>학습곡선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CB058AF-58F4-CEE5-799D-4A901178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41" y="1825625"/>
            <a:ext cx="5134118" cy="4351338"/>
          </a:xfrm>
        </p:spPr>
      </p:pic>
    </p:spTree>
    <p:extLst>
      <p:ext uri="{BB962C8B-B14F-4D97-AF65-F5344CB8AC3E}">
        <p14:creationId xmlns:p14="http://schemas.microsoft.com/office/powerpoint/2010/main" val="3436053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3B0FD-6F6C-FB38-6D21-46445AAB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4-7(2) </a:t>
            </a:r>
            <a:r>
              <a:rPr lang="ko-KR" altLang="en-US" dirty="0"/>
              <a:t>학습곡선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41EAC54-62DA-1212-2D01-90480E5D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98" y="1825625"/>
            <a:ext cx="6850203" cy="4351338"/>
          </a:xfrm>
        </p:spPr>
      </p:pic>
    </p:spTree>
    <p:extLst>
      <p:ext uri="{BB962C8B-B14F-4D97-AF65-F5344CB8AC3E}">
        <p14:creationId xmlns:p14="http://schemas.microsoft.com/office/powerpoint/2010/main" val="143254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18D34-C50F-0696-1B77-FB3BCF45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/>
              <a:t>릿지회귀</a:t>
            </a:r>
            <a:r>
              <a:rPr lang="en-US" altLang="ko-KR" sz="5400"/>
              <a:t>(Ridge,L2)</a:t>
            </a:r>
            <a:endParaRPr lang="ko-KR" altLang="en-US" sz="5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3DED6-CC28-359C-4E50-281EE1148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en-US" sz="2200"/>
              <a:t>가중치의 제곱합이 특정값 이하가 되도록 규제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8E2E14-8149-D819-AA92-AF9B485FBD54}"/>
              </a:ext>
            </a:extLst>
          </p:cNvPr>
          <p:cNvGrpSpPr/>
          <p:nvPr/>
        </p:nvGrpSpPr>
        <p:grpSpPr>
          <a:xfrm>
            <a:off x="1152015" y="2476155"/>
            <a:ext cx="1141200" cy="630000"/>
            <a:chOff x="1152015" y="2476155"/>
            <a:chExt cx="114120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5001875-B50D-0C94-26C6-D100C6C837DC}"/>
                    </a:ext>
                  </a:extLst>
                </p14:cNvPr>
                <p14:cNvContentPartPr/>
                <p14:nvPr/>
              </p14:nvContentPartPr>
              <p14:xfrm>
                <a:off x="1152015" y="2476155"/>
                <a:ext cx="171000" cy="3146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5001875-B50D-0C94-26C6-D100C6C837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3375" y="2467515"/>
                  <a:ext cx="188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21B6FF9-2A19-DBE6-538D-264B5344FD20}"/>
                    </a:ext>
                  </a:extLst>
                </p14:cNvPr>
                <p14:cNvContentPartPr/>
                <p14:nvPr/>
              </p14:nvContentPartPr>
              <p14:xfrm>
                <a:off x="1245975" y="2599995"/>
                <a:ext cx="125640" cy="461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21B6FF9-2A19-DBE6-538D-264B5344FD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7335" y="2591355"/>
                  <a:ext cx="143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8711696-99DD-8DD7-07F0-F5F98CCD1DF6}"/>
                    </a:ext>
                  </a:extLst>
                </p14:cNvPr>
                <p14:cNvContentPartPr/>
                <p14:nvPr/>
              </p14:nvContentPartPr>
              <p14:xfrm>
                <a:off x="1447215" y="2713395"/>
                <a:ext cx="246960" cy="111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8711696-99DD-8DD7-07F0-F5F98CCD1D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8575" y="2704395"/>
                  <a:ext cx="264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5810427-C912-9BF5-ED25-75E9337A9E6B}"/>
                    </a:ext>
                  </a:extLst>
                </p14:cNvPr>
                <p14:cNvContentPartPr/>
                <p14:nvPr/>
              </p14:nvContentPartPr>
              <p14:xfrm>
                <a:off x="1523535" y="2852715"/>
                <a:ext cx="156960" cy="33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5810427-C912-9BF5-ED25-75E9337A9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4895" y="2843715"/>
                  <a:ext cx="174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101712C-1A52-988A-A800-6B34706EC80F}"/>
                    </a:ext>
                  </a:extLst>
                </p14:cNvPr>
                <p14:cNvContentPartPr/>
                <p14:nvPr/>
              </p14:nvContentPartPr>
              <p14:xfrm>
                <a:off x="1837815" y="2628435"/>
                <a:ext cx="416520" cy="358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101712C-1A52-988A-A800-6B34706EC8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9175" y="2619795"/>
                  <a:ext cx="434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EAF27F3-B49C-7F0A-F07B-D3A9AFFC9418}"/>
                    </a:ext>
                  </a:extLst>
                </p14:cNvPr>
                <p14:cNvContentPartPr/>
                <p14:nvPr/>
              </p14:nvContentPartPr>
              <p14:xfrm>
                <a:off x="2285655" y="2914275"/>
                <a:ext cx="7560" cy="191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EAF27F3-B49C-7F0A-F07B-D3A9AFFC94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7015" y="2905635"/>
                  <a:ext cx="252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F4D19A-69E3-C94E-A3EC-95E0C0D81F2D}"/>
              </a:ext>
            </a:extLst>
          </p:cNvPr>
          <p:cNvGrpSpPr/>
          <p:nvPr/>
        </p:nvGrpSpPr>
        <p:grpSpPr>
          <a:xfrm>
            <a:off x="2514255" y="2656875"/>
            <a:ext cx="894240" cy="456840"/>
            <a:chOff x="2514255" y="2656875"/>
            <a:chExt cx="89424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D377602-0C33-7CBA-1D54-FEB18EBA05D2}"/>
                    </a:ext>
                  </a:extLst>
                </p14:cNvPr>
                <p14:cNvContentPartPr/>
                <p14:nvPr/>
              </p14:nvContentPartPr>
              <p14:xfrm>
                <a:off x="2514255" y="2704755"/>
                <a:ext cx="200880" cy="281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D377602-0C33-7CBA-1D54-FEB18EBA0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5615" y="2696115"/>
                  <a:ext cx="218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1A8DC1B-7DE2-E93E-AA12-9974BF44FA99}"/>
                    </a:ext>
                  </a:extLst>
                </p14:cNvPr>
                <p14:cNvContentPartPr/>
                <p14:nvPr/>
              </p14:nvContentPartPr>
              <p14:xfrm>
                <a:off x="2730975" y="2656875"/>
                <a:ext cx="135000" cy="345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1A8DC1B-7DE2-E93E-AA12-9974BF44FA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975" y="2648235"/>
                  <a:ext cx="152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EF90DCB-1629-CE45-3EFB-E3A46271AA9B}"/>
                    </a:ext>
                  </a:extLst>
                </p14:cNvPr>
                <p14:cNvContentPartPr/>
                <p14:nvPr/>
              </p14:nvContentPartPr>
              <p14:xfrm>
                <a:off x="2980815" y="2942715"/>
                <a:ext cx="6120" cy="117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EF90DCB-1629-CE45-3EFB-E3A46271AA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2175" y="2934075"/>
                  <a:ext cx="2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07A38AD-2A0C-9C0B-D431-64A61586C467}"/>
                    </a:ext>
                  </a:extLst>
                </p14:cNvPr>
                <p14:cNvContentPartPr/>
                <p14:nvPr/>
              </p14:nvContentPartPr>
              <p14:xfrm>
                <a:off x="3133095" y="2845515"/>
                <a:ext cx="275400" cy="22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07A38AD-2A0C-9C0B-D431-64A61586C4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4455" y="2836875"/>
                  <a:ext cx="293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79169E5-A395-CFD5-8FA7-E64855248964}"/>
                    </a:ext>
                  </a:extLst>
                </p14:cNvPr>
                <p14:cNvContentPartPr/>
                <p14:nvPr/>
              </p14:nvContentPartPr>
              <p14:xfrm>
                <a:off x="3294735" y="2733195"/>
                <a:ext cx="29880" cy="380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79169E5-A395-CFD5-8FA7-E648552489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5735" y="2724555"/>
                  <a:ext cx="4752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B54EBD-E50E-66B9-9690-A5E6A4D8A278}"/>
              </a:ext>
            </a:extLst>
          </p:cNvPr>
          <p:cNvGrpSpPr/>
          <p:nvPr/>
        </p:nvGrpSpPr>
        <p:grpSpPr>
          <a:xfrm>
            <a:off x="3590295" y="2742915"/>
            <a:ext cx="1126080" cy="612360"/>
            <a:chOff x="3590295" y="2742915"/>
            <a:chExt cx="112608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F9E9AD6-712B-9161-AB8E-B0359F0A27D5}"/>
                    </a:ext>
                  </a:extLst>
                </p14:cNvPr>
                <p14:cNvContentPartPr/>
                <p14:nvPr/>
              </p14:nvContentPartPr>
              <p14:xfrm>
                <a:off x="3590295" y="2742915"/>
                <a:ext cx="442080" cy="419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F9E9AD6-712B-9161-AB8E-B0359F0A27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1655" y="2734275"/>
                  <a:ext cx="4597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1D2958B-A278-DAD1-BDAC-8F952D22FED9}"/>
                    </a:ext>
                  </a:extLst>
                </p14:cNvPr>
                <p14:cNvContentPartPr/>
                <p14:nvPr/>
              </p14:nvContentPartPr>
              <p14:xfrm>
                <a:off x="4046775" y="3152235"/>
                <a:ext cx="190800" cy="203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D2958B-A278-DAD1-BDAC-8F952D22FE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8135" y="3143235"/>
                  <a:ext cx="20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87CD876-6479-E9CA-74CB-42F0F1E7BCE7}"/>
                    </a:ext>
                  </a:extLst>
                </p14:cNvPr>
                <p14:cNvContentPartPr/>
                <p14:nvPr/>
              </p14:nvContentPartPr>
              <p14:xfrm>
                <a:off x="4323975" y="2799795"/>
                <a:ext cx="211320" cy="439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87CD876-6479-E9CA-74CB-42F0F1E7BC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5335" y="2791155"/>
                  <a:ext cx="2289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16357E1-CFDE-8C21-30E5-A335AC164F08}"/>
                    </a:ext>
                  </a:extLst>
                </p14:cNvPr>
                <p14:cNvContentPartPr/>
                <p14:nvPr/>
              </p14:nvContentPartPr>
              <p14:xfrm>
                <a:off x="4656615" y="2818875"/>
                <a:ext cx="59760" cy="321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16357E1-CFDE-8C21-30E5-A335AC164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7975" y="2810235"/>
                  <a:ext cx="7740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BDC544D-E2F7-9D08-7A2A-C1B58E7C59A0}"/>
                  </a:ext>
                </a:extLst>
              </p14:cNvPr>
              <p14:cNvContentPartPr/>
              <p14:nvPr/>
            </p14:nvContentPartPr>
            <p14:xfrm>
              <a:off x="4961895" y="3104715"/>
              <a:ext cx="158760" cy="229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BDC544D-E2F7-9D08-7A2A-C1B58E7C59A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52895" y="3096075"/>
                <a:ext cx="176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4138F24-D16B-999A-E81D-25ACD990B411}"/>
                  </a:ext>
                </a:extLst>
              </p14:cNvPr>
              <p14:cNvContentPartPr/>
              <p14:nvPr/>
            </p14:nvContentPartPr>
            <p14:xfrm>
              <a:off x="5324055" y="2958555"/>
              <a:ext cx="233280" cy="612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4138F24-D16B-999A-E81D-25ACD990B4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15415" y="2949915"/>
                <a:ext cx="250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19E9679-3658-A167-55EE-366BDEB17727}"/>
                  </a:ext>
                </a:extLst>
              </p14:cNvPr>
              <p14:cNvContentPartPr/>
              <p14:nvPr/>
            </p14:nvContentPartPr>
            <p14:xfrm>
              <a:off x="5455455" y="2828595"/>
              <a:ext cx="21960" cy="2656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19E9679-3658-A167-55EE-366BDEB1772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6455" y="2819955"/>
                <a:ext cx="39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FDE85A8-F125-8225-1ADD-B52440754D96}"/>
                  </a:ext>
                </a:extLst>
              </p14:cNvPr>
              <p14:cNvContentPartPr/>
              <p14:nvPr/>
            </p14:nvContentPartPr>
            <p14:xfrm>
              <a:off x="5676495" y="2771355"/>
              <a:ext cx="559800" cy="3607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FDE85A8-F125-8225-1ADD-B52440754D9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67855" y="2762715"/>
                <a:ext cx="5774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AF75ECE-38BC-1111-75A9-8791F6C425A6}"/>
                  </a:ext>
                </a:extLst>
              </p14:cNvPr>
              <p14:cNvContentPartPr/>
              <p14:nvPr/>
            </p14:nvContentPartPr>
            <p14:xfrm>
              <a:off x="6226215" y="3125595"/>
              <a:ext cx="153000" cy="38412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AF75ECE-38BC-1111-75A9-8791F6C425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17575" y="3116955"/>
                <a:ext cx="170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59D8DDE-8B44-60BC-A607-801C59471E94}"/>
                  </a:ext>
                </a:extLst>
              </p14:cNvPr>
              <p14:cNvContentPartPr/>
              <p14:nvPr/>
            </p14:nvContentPartPr>
            <p14:xfrm>
              <a:off x="6524295" y="2876115"/>
              <a:ext cx="160920" cy="2307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59D8DDE-8B44-60BC-A607-801C59471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15655" y="2867475"/>
                <a:ext cx="178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36095207-F7B3-F5AF-A6A0-4D3CB334B13F}"/>
                  </a:ext>
                </a:extLst>
              </p14:cNvPr>
              <p14:cNvContentPartPr/>
              <p14:nvPr/>
            </p14:nvContentPartPr>
            <p14:xfrm>
              <a:off x="6694215" y="2799795"/>
              <a:ext cx="106200" cy="2379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36095207-F7B3-F5AF-A6A0-4D3CB334B1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85215" y="2791155"/>
                <a:ext cx="1238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0CD2F8-BC78-2B5F-5615-97FF9487C64D}"/>
              </a:ext>
            </a:extLst>
          </p:cNvPr>
          <p:cNvGrpSpPr/>
          <p:nvPr/>
        </p:nvGrpSpPr>
        <p:grpSpPr>
          <a:xfrm>
            <a:off x="6909855" y="2666595"/>
            <a:ext cx="671760" cy="651600"/>
            <a:chOff x="6909855" y="2666595"/>
            <a:chExt cx="67176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9C63F1E-7066-0504-D133-2B5AB12B95A6}"/>
                    </a:ext>
                  </a:extLst>
                </p14:cNvPr>
                <p14:cNvContentPartPr/>
                <p14:nvPr/>
              </p14:nvContentPartPr>
              <p14:xfrm>
                <a:off x="6909855" y="3026595"/>
                <a:ext cx="115920" cy="291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9C63F1E-7066-0504-D133-2B5AB12B95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01215" y="3017955"/>
                  <a:ext cx="133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BE57423-1CC8-A9EB-DDB1-1186FBBE2A48}"/>
                    </a:ext>
                  </a:extLst>
                </p14:cNvPr>
                <p14:cNvContentPartPr/>
                <p14:nvPr/>
              </p14:nvContentPartPr>
              <p14:xfrm>
                <a:off x="7124055" y="2885475"/>
                <a:ext cx="294840" cy="76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BE57423-1CC8-A9EB-DDB1-1186FBBE2A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5415" y="2876835"/>
                  <a:ext cx="31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63EC253-77AB-768B-9C2D-05A239F25919}"/>
                    </a:ext>
                  </a:extLst>
                </p14:cNvPr>
                <p14:cNvContentPartPr/>
                <p14:nvPr/>
              </p14:nvContentPartPr>
              <p14:xfrm>
                <a:off x="7219095" y="2666595"/>
                <a:ext cx="57960" cy="494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63EC253-77AB-768B-9C2D-05A239F259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10455" y="2657955"/>
                  <a:ext cx="756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2FDC4B6-39CE-7246-4542-E0CF432B14BF}"/>
                    </a:ext>
                  </a:extLst>
                </p14:cNvPr>
                <p14:cNvContentPartPr/>
                <p14:nvPr/>
              </p14:nvContentPartPr>
              <p14:xfrm>
                <a:off x="7581255" y="2923635"/>
                <a:ext cx="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2FDC4B6-39CE-7246-4542-E0CF432B14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72615" y="29149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D879422E-1707-6ADA-376E-EA15F5E9EE3B}"/>
                  </a:ext>
                </a:extLst>
              </p14:cNvPr>
              <p14:cNvContentPartPr/>
              <p14:nvPr/>
            </p14:nvContentPartPr>
            <p14:xfrm>
              <a:off x="7828935" y="2914275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D879422E-1707-6ADA-376E-EA15F5E9EE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20295" y="29056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144D82C-9266-926E-DD8C-635C02B07669}"/>
                  </a:ext>
                </a:extLst>
              </p14:cNvPr>
              <p14:cNvContentPartPr/>
              <p14:nvPr/>
            </p14:nvContentPartPr>
            <p14:xfrm>
              <a:off x="8048175" y="2904555"/>
              <a:ext cx="36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144D82C-9266-926E-DD8C-635C02B076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39535" y="28959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AB0926C8-9CF4-3E48-9334-333A8E2CBDE2}"/>
              </a:ext>
            </a:extLst>
          </p:cNvPr>
          <p:cNvGrpSpPr/>
          <p:nvPr/>
        </p:nvGrpSpPr>
        <p:grpSpPr>
          <a:xfrm>
            <a:off x="1332375" y="4114515"/>
            <a:ext cx="981000" cy="694440"/>
            <a:chOff x="1332375" y="4114515"/>
            <a:chExt cx="981000" cy="69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971A68D-A3EA-BD92-BE2B-8B80202E0371}"/>
                    </a:ext>
                  </a:extLst>
                </p14:cNvPr>
                <p14:cNvContentPartPr/>
                <p14:nvPr/>
              </p14:nvContentPartPr>
              <p14:xfrm>
                <a:off x="1332375" y="4181115"/>
                <a:ext cx="609480" cy="4813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971A68D-A3EA-BD92-BE2B-8B80202E03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3375" y="4172475"/>
                  <a:ext cx="6271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61E53BE-9539-6393-DF0C-06753EA37B07}"/>
                    </a:ext>
                  </a:extLst>
                </p14:cNvPr>
                <p14:cNvContentPartPr/>
                <p14:nvPr/>
              </p14:nvContentPartPr>
              <p14:xfrm>
                <a:off x="1933215" y="4571715"/>
                <a:ext cx="360" cy="237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61E53BE-9539-6393-DF0C-06753EA37B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24575" y="4563075"/>
                  <a:ext cx="18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894D43-0698-603B-7670-35C5AF2A3846}"/>
                    </a:ext>
                  </a:extLst>
                </p14:cNvPr>
                <p14:cNvContentPartPr/>
                <p14:nvPr/>
              </p14:nvContentPartPr>
              <p14:xfrm>
                <a:off x="2047335" y="4114515"/>
                <a:ext cx="266040" cy="238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894D43-0698-603B-7670-35C5AF2A38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8695" y="4105875"/>
                  <a:ext cx="2836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48D869F-6CB1-7E5F-9E6D-F91A733C11F6}"/>
              </a:ext>
            </a:extLst>
          </p:cNvPr>
          <p:cNvGrpSpPr/>
          <p:nvPr/>
        </p:nvGrpSpPr>
        <p:grpSpPr>
          <a:xfrm>
            <a:off x="2599935" y="4181115"/>
            <a:ext cx="1342080" cy="721440"/>
            <a:chOff x="2599935" y="4181115"/>
            <a:chExt cx="1342080" cy="72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67F0B13-B448-E59F-8C76-02EC7E35EE70}"/>
                    </a:ext>
                  </a:extLst>
                </p14:cNvPr>
                <p14:cNvContentPartPr/>
                <p14:nvPr/>
              </p14:nvContentPartPr>
              <p14:xfrm>
                <a:off x="2599935" y="4407915"/>
                <a:ext cx="409680" cy="21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67F0B13-B448-E59F-8C76-02EC7E35EE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1295" y="4398915"/>
                  <a:ext cx="427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6ACAD61-D265-32DE-D9C7-9FB4B22299C7}"/>
                    </a:ext>
                  </a:extLst>
                </p14:cNvPr>
                <p14:cNvContentPartPr/>
                <p14:nvPr/>
              </p14:nvContentPartPr>
              <p14:xfrm>
                <a:off x="2856975" y="4238355"/>
                <a:ext cx="95760" cy="399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6ACAD61-D265-32DE-D9C7-9FB4B22299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47975" y="4229715"/>
                  <a:ext cx="1134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5443BFD-6274-1C72-70DD-CC6F5BE48F10}"/>
                    </a:ext>
                  </a:extLst>
                </p14:cNvPr>
                <p14:cNvContentPartPr/>
                <p14:nvPr/>
              </p14:nvContentPartPr>
              <p14:xfrm>
                <a:off x="3180975" y="4276155"/>
                <a:ext cx="373320" cy="407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5443BFD-6274-1C72-70DD-CC6F5BE48F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2335" y="4267515"/>
                  <a:ext cx="390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95D1F08-DB4F-09B4-ADDB-0323F506D10F}"/>
                    </a:ext>
                  </a:extLst>
                </p14:cNvPr>
                <p14:cNvContentPartPr/>
                <p14:nvPr/>
              </p14:nvContentPartPr>
              <p14:xfrm>
                <a:off x="3529815" y="4687275"/>
                <a:ext cx="166680" cy="215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95D1F08-DB4F-09B4-ADDB-0323F506D1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20815" y="4678635"/>
                  <a:ext cx="184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6C695A7-9CAE-9455-EEEA-46FF1883E9EE}"/>
                    </a:ext>
                  </a:extLst>
                </p14:cNvPr>
                <p14:cNvContentPartPr/>
                <p14:nvPr/>
              </p14:nvContentPartPr>
              <p14:xfrm>
                <a:off x="3771375" y="4285875"/>
                <a:ext cx="360" cy="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6C695A7-9CAE-9455-EEEA-46FF1883E9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2735" y="4277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04541B7-1D72-992A-3A9E-8E19537A4BD7}"/>
                    </a:ext>
                  </a:extLst>
                </p14:cNvPr>
                <p14:cNvContentPartPr/>
                <p14:nvPr/>
              </p14:nvContentPartPr>
              <p14:xfrm>
                <a:off x="3742935" y="4181115"/>
                <a:ext cx="199080" cy="230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04541B7-1D72-992A-3A9E-8E19537A4BD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34295" y="4172115"/>
                  <a:ext cx="21672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1CEF86D6-AEEA-1E86-6998-D25CA6D3B0BE}"/>
                  </a:ext>
                </a:extLst>
              </p14:cNvPr>
              <p14:cNvContentPartPr/>
              <p14:nvPr/>
            </p14:nvContentPartPr>
            <p14:xfrm>
              <a:off x="6495495" y="4409715"/>
              <a:ext cx="360" cy="36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1CEF86D6-AEEA-1E86-6998-D25CA6D3B0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86855" y="44010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그룹 79">
            <a:extLst>
              <a:ext uri="{FF2B5EF4-FFF2-40B4-BE49-F238E27FC236}">
                <a16:creationId xmlns:a16="http://schemas.microsoft.com/office/drawing/2014/main" id="{4498F2FC-470A-695E-1FB3-C868E02C817B}"/>
              </a:ext>
            </a:extLst>
          </p:cNvPr>
          <p:cNvGrpSpPr/>
          <p:nvPr/>
        </p:nvGrpSpPr>
        <p:grpSpPr>
          <a:xfrm>
            <a:off x="4314255" y="4190115"/>
            <a:ext cx="1886400" cy="756000"/>
            <a:chOff x="4314255" y="4190115"/>
            <a:chExt cx="188640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264BD97-AD67-354C-AAC7-7E05A89ECCAE}"/>
                    </a:ext>
                  </a:extLst>
                </p14:cNvPr>
                <p14:cNvContentPartPr/>
                <p14:nvPr/>
              </p14:nvContentPartPr>
              <p14:xfrm>
                <a:off x="4314255" y="4418355"/>
                <a:ext cx="419760" cy="680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264BD97-AD67-354C-AAC7-7E05A89ECC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5615" y="4409715"/>
                  <a:ext cx="437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B44730A-0BAD-5999-E78D-D9471F7DFA3C}"/>
                    </a:ext>
                  </a:extLst>
                </p14:cNvPr>
                <p14:cNvContentPartPr/>
                <p14:nvPr/>
              </p14:nvContentPartPr>
              <p14:xfrm>
                <a:off x="4552575" y="4324035"/>
                <a:ext cx="103680" cy="398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B44730A-0BAD-5999-E78D-D9471F7DFA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43935" y="4315395"/>
                  <a:ext cx="12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18B413B-EDBC-08B5-0475-CAC1650BFE7E}"/>
                    </a:ext>
                  </a:extLst>
                </p14:cNvPr>
                <p14:cNvContentPartPr/>
                <p14:nvPr/>
              </p14:nvContentPartPr>
              <p14:xfrm>
                <a:off x="4809615" y="4283355"/>
                <a:ext cx="624960" cy="387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18B413B-EDBC-08B5-0475-CAC1650BFE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00975" y="4274355"/>
                  <a:ext cx="642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BBC48AD-5974-8EF5-A5CC-5E756F550BB6}"/>
                    </a:ext>
                  </a:extLst>
                </p14:cNvPr>
                <p14:cNvContentPartPr/>
                <p14:nvPr/>
              </p14:nvContentPartPr>
              <p14:xfrm>
                <a:off x="5417295" y="4581075"/>
                <a:ext cx="178920" cy="365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BBC48AD-5974-8EF5-A5CC-5E756F550B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8655" y="4572435"/>
                  <a:ext cx="196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F8FF478-998B-E215-84E1-8E4C66D90AFB}"/>
                    </a:ext>
                  </a:extLst>
                </p14:cNvPr>
                <p14:cNvContentPartPr/>
                <p14:nvPr/>
              </p14:nvContentPartPr>
              <p14:xfrm>
                <a:off x="5647695" y="4190115"/>
                <a:ext cx="102600" cy="1836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F8FF478-998B-E215-84E1-8E4C66D90A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39055" y="4181115"/>
                  <a:ext cx="120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58D2261-DD7B-D908-A1F2-12B054224B26}"/>
                    </a:ext>
                  </a:extLst>
                </p14:cNvPr>
                <p14:cNvContentPartPr/>
                <p14:nvPr/>
              </p14:nvContentPartPr>
              <p14:xfrm>
                <a:off x="5905095" y="4419075"/>
                <a:ext cx="1800" cy="3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58D2261-DD7B-D908-A1F2-12B054224B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6455" y="441043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FC0BFDB-1430-FBF0-CA73-3F5D90A48CF1}"/>
                    </a:ext>
                  </a:extLst>
                </p14:cNvPr>
                <p14:cNvContentPartPr/>
                <p14:nvPr/>
              </p14:nvContentPartPr>
              <p14:xfrm>
                <a:off x="6200295" y="4438155"/>
                <a:ext cx="360" cy="3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FC0BFDB-1430-FBF0-CA73-3F5D90A48C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91655" y="44295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DA30A0A-3411-EB46-0BD5-8218486C8A1A}"/>
                    </a:ext>
                  </a:extLst>
                </p14:cNvPr>
                <p14:cNvContentPartPr/>
                <p14:nvPr/>
              </p14:nvContentPartPr>
              <p14:xfrm>
                <a:off x="5828775" y="4418715"/>
                <a:ext cx="351720" cy="104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DA30A0A-3411-EB46-0BD5-8218486C8A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20135" y="4410075"/>
                  <a:ext cx="369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02F3241-F06F-6A98-D4A6-EB0FC09F5961}"/>
                    </a:ext>
                  </a:extLst>
                </p14:cNvPr>
                <p14:cNvContentPartPr/>
                <p14:nvPr/>
              </p14:nvContentPartPr>
              <p14:xfrm>
                <a:off x="6047295" y="4247715"/>
                <a:ext cx="66240" cy="3916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02F3241-F06F-6A98-D4A6-EB0FC09F59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38655" y="4239075"/>
                  <a:ext cx="8388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D5B5287-93F6-68DD-6270-C59C20A87F1C}"/>
              </a:ext>
            </a:extLst>
          </p:cNvPr>
          <p:cNvGrpSpPr/>
          <p:nvPr/>
        </p:nvGrpSpPr>
        <p:grpSpPr>
          <a:xfrm>
            <a:off x="6636975" y="4419075"/>
            <a:ext cx="201960" cy="360"/>
            <a:chOff x="6636975" y="4419075"/>
            <a:chExt cx="2019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873D1A4-8A35-7A29-0F15-2C64325A0F7B}"/>
                    </a:ext>
                  </a:extLst>
                </p14:cNvPr>
                <p14:cNvContentPartPr/>
                <p14:nvPr/>
              </p14:nvContentPartPr>
              <p14:xfrm>
                <a:off x="6636975" y="4419075"/>
                <a:ext cx="1800" cy="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873D1A4-8A35-7A29-0F15-2C64325A0F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7975" y="441043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7187683C-E906-3AD9-390C-C453EB953473}"/>
                    </a:ext>
                  </a:extLst>
                </p14:cNvPr>
                <p14:cNvContentPartPr/>
                <p14:nvPr/>
              </p14:nvContentPartPr>
              <p14:xfrm>
                <a:off x="6838575" y="4419075"/>
                <a:ext cx="360" cy="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7187683C-E906-3AD9-390C-C453EB9534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29935" y="44104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3C5BC518-66B9-9153-77F4-ADC4C2410396}"/>
                  </a:ext>
                </a:extLst>
              </p14:cNvPr>
              <p14:cNvContentPartPr/>
              <p14:nvPr/>
            </p14:nvContentPartPr>
            <p14:xfrm>
              <a:off x="7162575" y="4228635"/>
              <a:ext cx="246960" cy="30564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3C5BC518-66B9-9153-77F4-ADC4C24103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53935" y="4219995"/>
                <a:ext cx="264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5F5EC1CF-5AFF-6EA1-AFFD-E0C1CEA017F1}"/>
                  </a:ext>
                </a:extLst>
              </p14:cNvPr>
              <p14:cNvContentPartPr/>
              <p14:nvPr/>
            </p14:nvContentPartPr>
            <p14:xfrm>
              <a:off x="7238535" y="4685115"/>
              <a:ext cx="275040" cy="5832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5F5EC1CF-5AFF-6EA1-AFFD-E0C1CEA017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229895" y="4676475"/>
                <a:ext cx="2926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5E03FC76-C28B-F30F-CA0E-9BADAAECB18E}"/>
              </a:ext>
            </a:extLst>
          </p:cNvPr>
          <p:cNvGrpSpPr/>
          <p:nvPr/>
        </p:nvGrpSpPr>
        <p:grpSpPr>
          <a:xfrm>
            <a:off x="7776353" y="4151936"/>
            <a:ext cx="377640" cy="595440"/>
            <a:chOff x="7776353" y="4151936"/>
            <a:chExt cx="37764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22DB84F4-E125-562E-E96C-808E9FE40A1A}"/>
                    </a:ext>
                  </a:extLst>
                </p14:cNvPr>
                <p14:cNvContentPartPr/>
                <p14:nvPr/>
              </p14:nvContentPartPr>
              <p14:xfrm>
                <a:off x="7776353" y="4168856"/>
                <a:ext cx="17640" cy="5785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22DB84F4-E125-562E-E96C-808E9FE40A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67353" y="4160216"/>
                  <a:ext cx="352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E1C9D179-B953-9CCF-073B-16657E265F80}"/>
                    </a:ext>
                  </a:extLst>
                </p14:cNvPr>
                <p14:cNvContentPartPr/>
                <p14:nvPr/>
              </p14:nvContentPartPr>
              <p14:xfrm>
                <a:off x="7801193" y="4151936"/>
                <a:ext cx="352800" cy="4777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E1C9D179-B953-9CCF-073B-16657E265F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2553" y="4143296"/>
                  <a:ext cx="370440" cy="49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93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DF7EA-0BF1-0990-6C07-2FF8194D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4-8(1) </a:t>
            </a:r>
            <a:r>
              <a:rPr lang="ko-KR" altLang="en-US" dirty="0" err="1"/>
              <a:t>릿지</a:t>
            </a:r>
            <a:r>
              <a:rPr lang="ko-KR" altLang="en-US" dirty="0"/>
              <a:t> 회귀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C05F53A-D76A-9C77-2693-041D391E1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85" y="1825625"/>
            <a:ext cx="8739630" cy="4351338"/>
          </a:xfrm>
        </p:spPr>
      </p:pic>
    </p:spTree>
    <p:extLst>
      <p:ext uri="{BB962C8B-B14F-4D97-AF65-F5344CB8AC3E}">
        <p14:creationId xmlns:p14="http://schemas.microsoft.com/office/powerpoint/2010/main" val="4155017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DF7EA-0BF1-0990-6C07-2FF8194D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4-8(2) </a:t>
            </a:r>
            <a:r>
              <a:rPr lang="ko-KR" altLang="en-US" dirty="0" err="1"/>
              <a:t>릿지</a:t>
            </a:r>
            <a:r>
              <a:rPr lang="ko-KR" altLang="en-US" dirty="0"/>
              <a:t> 회귀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137236BE-ADAA-2709-B306-55BAF9BC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33" y="1825625"/>
            <a:ext cx="4676333" cy="4351338"/>
          </a:xfrm>
        </p:spPr>
      </p:pic>
    </p:spTree>
    <p:extLst>
      <p:ext uri="{BB962C8B-B14F-4D97-AF65-F5344CB8AC3E}">
        <p14:creationId xmlns:p14="http://schemas.microsoft.com/office/powerpoint/2010/main" val="2225437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1AE8D-D423-E900-D114-F5332A56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/>
              <a:t>라쏘회귀</a:t>
            </a:r>
            <a:r>
              <a:rPr lang="en-US" altLang="ko-KR" sz="5400"/>
              <a:t>(Lasso,L1)</a:t>
            </a:r>
            <a:endParaRPr lang="ko-KR" altLang="en-US" sz="5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5D4BB-6F36-2265-A07F-70A38E89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en-US" sz="2200"/>
              <a:t>가중치의 제곱합이 특정값 이하가 되도록 규제</a:t>
            </a:r>
          </a:p>
          <a:p>
            <a:endParaRPr lang="ko-KR" altLang="en-US" sz="2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FC8B5C1-5673-D1F6-657D-F922499606E5}"/>
                  </a:ext>
                </a:extLst>
              </p14:cNvPr>
              <p14:cNvContentPartPr/>
              <p14:nvPr/>
            </p14:nvContentPartPr>
            <p14:xfrm>
              <a:off x="1231913" y="3288296"/>
              <a:ext cx="10080" cy="469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FC8B5C1-5673-D1F6-657D-F922499606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2913" y="3279296"/>
                <a:ext cx="277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1FFBB52-EE14-DEA4-E599-A366AB0802AF}"/>
                  </a:ext>
                </a:extLst>
              </p14:cNvPr>
              <p14:cNvContentPartPr/>
              <p14:nvPr/>
            </p14:nvContentPartPr>
            <p14:xfrm>
              <a:off x="1325153" y="3381896"/>
              <a:ext cx="475200" cy="354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1FFBB52-EE14-DEA4-E599-A366AB080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6153" y="3372896"/>
                <a:ext cx="4928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F4611DD-A431-676F-67E3-B40EFCD5712A}"/>
                  </a:ext>
                </a:extLst>
              </p14:cNvPr>
              <p14:cNvContentPartPr/>
              <p14:nvPr/>
            </p14:nvContentPartPr>
            <p14:xfrm>
              <a:off x="1795313" y="3665576"/>
              <a:ext cx="25200" cy="1850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F4611DD-A431-676F-67E3-B40EFCD571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6673" y="3656576"/>
                <a:ext cx="42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993A29D-9CA8-C169-3908-E181E9132EBB}"/>
                  </a:ext>
                </a:extLst>
              </p14:cNvPr>
              <p14:cNvContentPartPr/>
              <p14:nvPr/>
            </p14:nvContentPartPr>
            <p14:xfrm>
              <a:off x="2013113" y="3338696"/>
              <a:ext cx="16920" cy="452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993A29D-9CA8-C169-3908-E181E9132E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4113" y="3329696"/>
                <a:ext cx="3456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8961A7-28E1-D03A-C54E-A66F08FC1A88}"/>
              </a:ext>
            </a:extLst>
          </p:cNvPr>
          <p:cNvGrpSpPr/>
          <p:nvPr/>
        </p:nvGrpSpPr>
        <p:grpSpPr>
          <a:xfrm>
            <a:off x="2289953" y="3380096"/>
            <a:ext cx="3305520" cy="716040"/>
            <a:chOff x="2289953" y="3380096"/>
            <a:chExt cx="3305520" cy="7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159ACD7-E61F-485D-8A19-307C504F8EF8}"/>
                    </a:ext>
                  </a:extLst>
                </p14:cNvPr>
                <p14:cNvContentPartPr/>
                <p14:nvPr/>
              </p14:nvContentPartPr>
              <p14:xfrm>
                <a:off x="2289953" y="3530936"/>
                <a:ext cx="276120" cy="34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159ACD7-E61F-485D-8A19-307C504F8E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0953" y="3521936"/>
                  <a:ext cx="293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4E84B4E-7BD9-2EBB-A4D3-269F923204EC}"/>
                    </a:ext>
                  </a:extLst>
                </p14:cNvPr>
                <p14:cNvContentPartPr/>
                <p14:nvPr/>
              </p14:nvContentPartPr>
              <p14:xfrm>
                <a:off x="2440433" y="3422216"/>
                <a:ext cx="24480" cy="387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4E84B4E-7BD9-2EBB-A4D3-269F923204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1793" y="3413576"/>
                  <a:ext cx="42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FB3810D-4569-BB5F-5D4A-60D3EB57CB55}"/>
                    </a:ext>
                  </a:extLst>
                </p14:cNvPr>
                <p14:cNvContentPartPr/>
                <p14:nvPr/>
              </p14:nvContentPartPr>
              <p14:xfrm>
                <a:off x="2650673" y="3388736"/>
                <a:ext cx="35280" cy="46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FB3810D-4569-BB5F-5D4A-60D3EB57CB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1673" y="3379736"/>
                  <a:ext cx="52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8DBDB65-2009-947E-8816-2DC2F7BB5C9F}"/>
                    </a:ext>
                  </a:extLst>
                </p14:cNvPr>
                <p14:cNvContentPartPr/>
                <p14:nvPr/>
              </p14:nvContentPartPr>
              <p14:xfrm>
                <a:off x="2751113" y="3380096"/>
                <a:ext cx="435240" cy="356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8DBDB65-2009-947E-8816-2DC2F7BB5C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473" y="3371456"/>
                  <a:ext cx="452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65E5B68-0696-6C4F-037E-B13DC6CEA02F}"/>
                    </a:ext>
                  </a:extLst>
                </p14:cNvPr>
                <p14:cNvContentPartPr/>
                <p14:nvPr/>
              </p14:nvContentPartPr>
              <p14:xfrm>
                <a:off x="3196073" y="3741176"/>
                <a:ext cx="119880" cy="130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65E5B68-0696-6C4F-037E-B13DC6CEA0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7073" y="3732536"/>
                  <a:ext cx="137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77EEAEA-5B40-DDCA-90BF-20B5163D7F2F}"/>
                    </a:ext>
                  </a:extLst>
                </p14:cNvPr>
                <p14:cNvContentPartPr/>
                <p14:nvPr/>
              </p14:nvContentPartPr>
              <p14:xfrm>
                <a:off x="3472913" y="3380456"/>
                <a:ext cx="360" cy="586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77EEAEA-5B40-DDCA-90BF-20B5163D7F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3913" y="3371816"/>
                  <a:ext cx="180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ED146BF-7166-DAE5-D42C-1E30EC1B006C}"/>
                    </a:ext>
                  </a:extLst>
                </p14:cNvPr>
                <p14:cNvContentPartPr/>
                <p14:nvPr/>
              </p14:nvContentPartPr>
              <p14:xfrm>
                <a:off x="3626633" y="3539936"/>
                <a:ext cx="228240" cy="35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ED146BF-7166-DAE5-D42C-1E30EC1B00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7633" y="3530936"/>
                  <a:ext cx="245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9E1528C-A57E-5021-2C7F-753718EBB035}"/>
                    </a:ext>
                  </a:extLst>
                </p14:cNvPr>
                <p14:cNvContentPartPr/>
                <p14:nvPr/>
              </p14:nvContentPartPr>
              <p14:xfrm>
                <a:off x="3773873" y="3472616"/>
                <a:ext cx="24480" cy="32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9E1528C-A57E-5021-2C7F-753718EBB0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5233" y="3463976"/>
                  <a:ext cx="4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D86A75B-E5FD-073F-37C9-94CCC62466D9}"/>
                    </a:ext>
                  </a:extLst>
                </p14:cNvPr>
                <p14:cNvContentPartPr/>
                <p14:nvPr/>
              </p14:nvContentPartPr>
              <p14:xfrm>
                <a:off x="4043153" y="3397376"/>
                <a:ext cx="56160" cy="514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D86A75B-E5FD-073F-37C9-94CCC62466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4513" y="3388376"/>
                  <a:ext cx="738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2C79CBE-BCBB-A9EB-FD8B-AC91E69637C5}"/>
                    </a:ext>
                  </a:extLst>
                </p14:cNvPr>
                <p14:cNvContentPartPr/>
                <p14:nvPr/>
              </p14:nvContentPartPr>
              <p14:xfrm>
                <a:off x="4252673" y="3464336"/>
                <a:ext cx="405360" cy="275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2C79CBE-BCBB-A9EB-FD8B-AC91E69637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44033" y="3455336"/>
                  <a:ext cx="423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C83D0B5-E8E2-4886-C1B3-12B67F638648}"/>
                    </a:ext>
                  </a:extLst>
                </p14:cNvPr>
                <p14:cNvContentPartPr/>
                <p14:nvPr/>
              </p14:nvContentPartPr>
              <p14:xfrm>
                <a:off x="4645793" y="3740456"/>
                <a:ext cx="149400" cy="355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C83D0B5-E8E2-4886-C1B3-12B67F6386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7153" y="3731456"/>
                  <a:ext cx="167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527104D-8D40-E9F8-738A-02FE6A401B7B}"/>
                    </a:ext>
                  </a:extLst>
                </p14:cNvPr>
                <p14:cNvContentPartPr/>
                <p14:nvPr/>
              </p14:nvContentPartPr>
              <p14:xfrm>
                <a:off x="4898513" y="3456056"/>
                <a:ext cx="25560" cy="45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527104D-8D40-E9F8-738A-02FE6A401B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9873" y="3447056"/>
                  <a:ext cx="432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2FCBADD-17D8-5665-B28B-0C4C866DD3D7}"/>
                    </a:ext>
                  </a:extLst>
                </p14:cNvPr>
                <p14:cNvContentPartPr/>
                <p14:nvPr/>
              </p14:nvContentPartPr>
              <p14:xfrm>
                <a:off x="5041433" y="3601856"/>
                <a:ext cx="270720" cy="55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2FCBADD-17D8-5665-B28B-0C4C866DD3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2793" y="3592856"/>
                  <a:ext cx="288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4956489-136F-C785-D427-19FB4332E0B5}"/>
                    </a:ext>
                  </a:extLst>
                </p14:cNvPr>
                <p14:cNvContentPartPr/>
                <p14:nvPr/>
              </p14:nvContentPartPr>
              <p14:xfrm>
                <a:off x="5209553" y="3489536"/>
                <a:ext cx="42120" cy="226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4956489-136F-C785-D427-19FB4332E0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00553" y="3480896"/>
                  <a:ext cx="59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D0FD77-3781-C034-EC96-00A067420B09}"/>
                    </a:ext>
                  </a:extLst>
                </p14:cNvPr>
                <p14:cNvContentPartPr/>
                <p14:nvPr/>
              </p14:nvContentPartPr>
              <p14:xfrm>
                <a:off x="5444273" y="3598616"/>
                <a:ext cx="180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D0FD77-3781-C034-EC96-00A067420B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5633" y="358997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9C31F2-1C3A-2F1B-5200-2EEE595C0CE3}"/>
                    </a:ext>
                  </a:extLst>
                </p14:cNvPr>
                <p14:cNvContentPartPr/>
                <p14:nvPr/>
              </p14:nvContentPartPr>
              <p14:xfrm>
                <a:off x="5595113" y="3606896"/>
                <a:ext cx="36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9C31F2-1C3A-2F1B-5200-2EEE595C0C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6473" y="35978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2FC67FB-8E84-2A64-2813-F0B64E7A7CA7}"/>
                  </a:ext>
                </a:extLst>
              </p14:cNvPr>
              <p14:cNvContentPartPr/>
              <p14:nvPr/>
            </p14:nvContentPartPr>
            <p14:xfrm>
              <a:off x="5821553" y="3589976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2FC67FB-8E84-2A64-2813-F0B64E7A7C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2913" y="3581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9FB161C-7875-251B-24C4-EA7B554290AD}"/>
                  </a:ext>
                </a:extLst>
              </p14:cNvPr>
              <p14:cNvContentPartPr/>
              <p14:nvPr/>
            </p14:nvContentPartPr>
            <p14:xfrm>
              <a:off x="5922713" y="3480896"/>
              <a:ext cx="293760" cy="219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9FB161C-7875-251B-24C4-EA7B554290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13713" y="3472256"/>
                <a:ext cx="311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2B78C13D-A94E-2E14-1850-A4E03A9306A2}"/>
                  </a:ext>
                </a:extLst>
              </p14:cNvPr>
              <p14:cNvContentPartPr/>
              <p14:nvPr/>
            </p14:nvContentPartPr>
            <p14:xfrm>
              <a:off x="5897153" y="3813536"/>
              <a:ext cx="340200" cy="118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2B78C13D-A94E-2E14-1850-A4E03A9306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88153" y="3804536"/>
                <a:ext cx="357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36C195-1A96-6F13-12B4-22C73071019F}"/>
                  </a:ext>
                </a:extLst>
              </p14:cNvPr>
              <p14:cNvContentPartPr/>
              <p14:nvPr/>
            </p14:nvContentPartPr>
            <p14:xfrm>
              <a:off x="6383153" y="3336176"/>
              <a:ext cx="298800" cy="6019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36C195-1A96-6F13-12B4-22C7307101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74513" y="3327176"/>
                <a:ext cx="316440" cy="6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182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F7250-F034-96F9-3F22-78BF620A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4-8 </a:t>
            </a:r>
            <a:r>
              <a:rPr lang="ko-KR" altLang="en-US" dirty="0" err="1"/>
              <a:t>라쏘</a:t>
            </a:r>
            <a:r>
              <a:rPr lang="ko-KR" altLang="en-US" dirty="0"/>
              <a:t> 회귀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0866DB2-866E-402A-BDE9-840CA229A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36" y="1825625"/>
            <a:ext cx="7097327" cy="4351338"/>
          </a:xfrm>
        </p:spPr>
      </p:pic>
    </p:spTree>
    <p:extLst>
      <p:ext uri="{BB962C8B-B14F-4D97-AF65-F5344CB8AC3E}">
        <p14:creationId xmlns:p14="http://schemas.microsoft.com/office/powerpoint/2010/main" val="2805384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4-9 </a:t>
            </a:r>
            <a:r>
              <a:rPr lang="ko-KR" altLang="en-US" dirty="0" err="1"/>
              <a:t>일라스틱넷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90D956F-38B4-4906-D9F8-888A9930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5484"/>
            <a:ext cx="10515600" cy="2135420"/>
          </a:xfrm>
        </p:spPr>
      </p:pic>
    </p:spTree>
    <p:extLst>
      <p:ext uri="{BB962C8B-B14F-4D97-AF65-F5344CB8AC3E}">
        <p14:creationId xmlns:p14="http://schemas.microsoft.com/office/powerpoint/2010/main" val="47071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6EA33-427F-1907-5D81-8BB84DD0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2-2(3) </a:t>
            </a:r>
            <a:r>
              <a:rPr lang="ko-KR" altLang="en-US" dirty="0"/>
              <a:t>데이터 구조 알아보기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043DB8-5A78-FD2B-9595-4B7484A8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48" y="1825625"/>
            <a:ext cx="6292704" cy="4351338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DEAA231-2602-8E36-3BCA-C13DDAC10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7" y="1825625"/>
            <a:ext cx="588727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908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4-10(1) </a:t>
            </a:r>
            <a:r>
              <a:rPr lang="ko-KR" altLang="en-US" dirty="0"/>
              <a:t>조기종료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5C6DB14A-8EC1-6356-81A1-B7647B23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1" y="1825625"/>
            <a:ext cx="918271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A05E30-EFFE-009D-70F9-C6B5AB58A26C}"/>
              </a:ext>
            </a:extLst>
          </p:cNvPr>
          <p:cNvSpPr txBox="1"/>
          <p:nvPr/>
        </p:nvSpPr>
        <p:spPr>
          <a:xfrm>
            <a:off x="8239126" y="1204159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을 방지하기 위함</a:t>
            </a:r>
          </a:p>
        </p:txBody>
      </p:sp>
    </p:spTree>
    <p:extLst>
      <p:ext uri="{BB962C8B-B14F-4D97-AF65-F5344CB8AC3E}">
        <p14:creationId xmlns:p14="http://schemas.microsoft.com/office/powerpoint/2010/main" val="2333676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4-10(2) </a:t>
            </a:r>
            <a:r>
              <a:rPr lang="ko-KR" altLang="en-US" dirty="0"/>
              <a:t>조기종료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288A530-41E5-A253-74D0-1A1C37E72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99" y="1367406"/>
            <a:ext cx="6521557" cy="5105380"/>
          </a:xfrm>
        </p:spPr>
      </p:pic>
    </p:spTree>
    <p:extLst>
      <p:ext uri="{BB962C8B-B14F-4D97-AF65-F5344CB8AC3E}">
        <p14:creationId xmlns:p14="http://schemas.microsoft.com/office/powerpoint/2010/main" val="6170561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4-10(3) </a:t>
            </a:r>
            <a:r>
              <a:rPr lang="ko-KR" altLang="en-US" dirty="0"/>
              <a:t>조기종료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4FE3F7CC-FA4A-B85E-20A4-F860C04F9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21" y="1825625"/>
            <a:ext cx="9836358" cy="4351338"/>
          </a:xfrm>
        </p:spPr>
      </p:pic>
    </p:spTree>
    <p:extLst>
      <p:ext uri="{BB962C8B-B14F-4D97-AF65-F5344CB8AC3E}">
        <p14:creationId xmlns:p14="http://schemas.microsoft.com/office/powerpoint/2010/main" val="375924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4-10(4) </a:t>
            </a:r>
            <a:r>
              <a:rPr lang="ko-KR" altLang="en-US" dirty="0"/>
              <a:t>조기종료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9A81D8F-B815-022B-981A-D960E09D6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03" y="1287624"/>
            <a:ext cx="7240364" cy="5422824"/>
          </a:xfrm>
        </p:spPr>
      </p:pic>
    </p:spTree>
    <p:extLst>
      <p:ext uri="{BB962C8B-B14F-4D97-AF65-F5344CB8AC3E}">
        <p14:creationId xmlns:p14="http://schemas.microsoft.com/office/powerpoint/2010/main" val="310365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D1530-DA27-35EF-E7FE-A61CB199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4-10(5) </a:t>
            </a:r>
            <a:r>
              <a:rPr lang="ko-KR" altLang="en-US" dirty="0"/>
              <a:t>조기종료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7FB2E23-5420-E743-E2E7-A241D178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6" y="1825625"/>
            <a:ext cx="6040247" cy="4351338"/>
          </a:xfrm>
        </p:spPr>
      </p:pic>
    </p:spTree>
    <p:extLst>
      <p:ext uri="{BB962C8B-B14F-4D97-AF65-F5344CB8AC3E}">
        <p14:creationId xmlns:p14="http://schemas.microsoft.com/office/powerpoint/2010/main" val="25505140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EB7C2-A632-55CE-A3D8-637E4EA8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로지스틱 회귀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DAF0B-5413-532B-FE8B-12F3C691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atinLnBrk="0"/>
            <a:r>
              <a:rPr lang="ko-KR" altLang="en-US" sz="2000"/>
              <a:t>연속형</a:t>
            </a:r>
            <a:r>
              <a:rPr lang="en-US" altLang="ko-KR" sz="2000"/>
              <a:t>data</a:t>
            </a:r>
            <a:r>
              <a:rPr lang="ko-KR" altLang="en-US" sz="2000"/>
              <a:t>의 </a:t>
            </a:r>
            <a:r>
              <a:rPr lang="en-US" altLang="ko-KR" sz="2000"/>
              <a:t>input</a:t>
            </a:r>
            <a:r>
              <a:rPr lang="ko-KR" altLang="en-US" sz="2000"/>
              <a:t>으로 이산형</a:t>
            </a:r>
            <a:r>
              <a:rPr lang="en-US" altLang="ko-KR" sz="2000"/>
              <a:t>output</a:t>
            </a:r>
            <a:r>
              <a:rPr lang="ko-KR" altLang="en-US" sz="2000"/>
              <a:t>을 가진다</a:t>
            </a:r>
            <a:r>
              <a:rPr lang="en-US" altLang="ko-KR" sz="20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0599D-BF24-6F7B-E194-5EEAC48B1E3A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이때 </a:t>
            </a:r>
            <a:r>
              <a:rPr lang="en-US" altLang="ko-KR" sz="2000"/>
              <a:t>1,0</a:t>
            </a:r>
            <a:r>
              <a:rPr lang="ko-KR" altLang="en-US" sz="2000"/>
              <a:t>으로 변환시키는 과정에서 활성화함수를 사용한다</a:t>
            </a:r>
            <a:r>
              <a:rPr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70373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84593-A4CF-94DC-C0DB-4D91CE8A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4-11(1) </a:t>
            </a:r>
            <a:r>
              <a:rPr lang="ko-KR" altLang="en-US" dirty="0"/>
              <a:t>로지스틱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9A9F8B-79BC-5FAA-90D5-EC4E43CF3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57" y="1249644"/>
            <a:ext cx="5436065" cy="5441751"/>
          </a:xfrm>
        </p:spPr>
      </p:pic>
    </p:spTree>
    <p:extLst>
      <p:ext uri="{BB962C8B-B14F-4D97-AF65-F5344CB8AC3E}">
        <p14:creationId xmlns:p14="http://schemas.microsoft.com/office/powerpoint/2010/main" val="12321496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84593-A4CF-94DC-C0DB-4D91CE8A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4-11(2) </a:t>
            </a:r>
            <a:r>
              <a:rPr lang="ko-KR" altLang="en-US" dirty="0"/>
              <a:t>로지스틱 회귀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AB119CD7-48BA-B112-6FF5-411AD494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61" y="1476462"/>
            <a:ext cx="6389396" cy="4990860"/>
          </a:xfrm>
        </p:spPr>
      </p:pic>
    </p:spTree>
    <p:extLst>
      <p:ext uri="{BB962C8B-B14F-4D97-AF65-F5344CB8AC3E}">
        <p14:creationId xmlns:p14="http://schemas.microsoft.com/office/powerpoint/2010/main" val="6650301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F58A-473D-196C-0A27-9EC4C9B6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4-11(3) </a:t>
            </a:r>
            <a:r>
              <a:rPr lang="ko-KR" altLang="en-US" dirty="0"/>
              <a:t>로지스틱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181DCE-E8F8-60B5-5364-8697281D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18" y="1825625"/>
            <a:ext cx="6020963" cy="4351338"/>
          </a:xfrm>
        </p:spPr>
      </p:pic>
    </p:spTree>
    <p:extLst>
      <p:ext uri="{BB962C8B-B14F-4D97-AF65-F5344CB8AC3E}">
        <p14:creationId xmlns:p14="http://schemas.microsoft.com/office/powerpoint/2010/main" val="36638981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F58A-473D-196C-0A27-9EC4C9B6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4-11(4) </a:t>
            </a:r>
            <a:r>
              <a:rPr lang="ko-KR" altLang="en-US" dirty="0"/>
              <a:t>로지스틱 회귀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6DDE1495-E4B6-409D-55C2-75B40C5EF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21" y="1825625"/>
            <a:ext cx="6616957" cy="4351338"/>
          </a:xfrm>
        </p:spPr>
      </p:pic>
    </p:spTree>
    <p:extLst>
      <p:ext uri="{BB962C8B-B14F-4D97-AF65-F5344CB8AC3E}">
        <p14:creationId xmlns:p14="http://schemas.microsoft.com/office/powerpoint/2010/main" val="310885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80C46-0F85-9EEE-953A-13275890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err="1"/>
              <a:t>학습시키위한</a:t>
            </a:r>
            <a:r>
              <a:rPr lang="ko-KR" altLang="en-US" dirty="0"/>
              <a:t> 데이터 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55805-A0E4-7355-E279-C8C9A23C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학습 데이터 세트</a:t>
            </a:r>
            <a:r>
              <a:rPr lang="en-US" altLang="ko-KR" b="1" dirty="0"/>
              <a:t>(training set)</a:t>
            </a:r>
          </a:p>
          <a:p>
            <a:pPr marL="0" indent="0">
              <a:buNone/>
            </a:pPr>
            <a:r>
              <a:rPr lang="ko-KR" altLang="en-US" sz="2000" dirty="0"/>
              <a:t>모델의 학습을 위해 사용되는 데이터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검증 데이터 셋</a:t>
            </a:r>
            <a:r>
              <a:rPr lang="en-US" altLang="ko-KR" b="1" dirty="0"/>
              <a:t>(validation set)</a:t>
            </a:r>
          </a:p>
          <a:p>
            <a:pPr marL="0" indent="0">
              <a:buNone/>
            </a:pPr>
            <a:r>
              <a:rPr lang="ko-KR" altLang="en-US" sz="2000" dirty="0"/>
              <a:t>모델의 학습 과정에서 성능을 확인하고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하이퍼</a:t>
            </a:r>
            <a:r>
              <a:rPr lang="ko-KR" altLang="en-US" sz="2000" dirty="0"/>
              <a:t> 파라미터 튜닝하는데 사용된다</a:t>
            </a:r>
            <a:r>
              <a:rPr lang="en-US" altLang="ko-KR" sz="2000" dirty="0"/>
              <a:t>. </a:t>
            </a:r>
            <a:r>
              <a:rPr lang="ko-KR" altLang="en-US" sz="2000" dirty="0"/>
              <a:t>여러가지 </a:t>
            </a:r>
            <a:r>
              <a:rPr lang="ko-KR" altLang="en-US" sz="2000" dirty="0" err="1"/>
              <a:t>하이퍼</a:t>
            </a:r>
            <a:r>
              <a:rPr lang="ko-KR" altLang="en-US" sz="2000" dirty="0"/>
              <a:t> 파라미터로 생성된 모델 중 어떤 것이 성능이 </a:t>
            </a:r>
            <a:r>
              <a:rPr lang="ko-KR" altLang="en-US" sz="2000" dirty="0" err="1"/>
              <a:t>좋은지</a:t>
            </a:r>
            <a:r>
              <a:rPr lang="ko-KR" altLang="en-US" sz="2000" dirty="0"/>
              <a:t> 평가한다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테스트 데이터셋</a:t>
            </a:r>
            <a:r>
              <a:rPr lang="en-US" altLang="ko-KR" b="1" dirty="0"/>
              <a:t>(test set)</a:t>
            </a:r>
          </a:p>
          <a:p>
            <a:pPr marL="0" indent="0">
              <a:buNone/>
            </a:pPr>
            <a:r>
              <a:rPr lang="ko-KR" altLang="en-US" sz="2000" dirty="0"/>
              <a:t>생성된 모델의 예측 성능을 평가하는데 사용된다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70542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74FF6-386F-C5CC-907D-9B104F2D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소프트맥스와</a:t>
            </a:r>
            <a:r>
              <a:rPr lang="ko-KR" altLang="en-US" dirty="0"/>
              <a:t> </a:t>
            </a:r>
            <a:r>
              <a:rPr lang="ko-KR" altLang="en-US" dirty="0" err="1"/>
              <a:t>로짓</a:t>
            </a:r>
            <a:endParaRPr lang="ko-KR" altLang="en-US" dirty="0"/>
          </a:p>
        </p:txBody>
      </p:sp>
      <p:pic>
        <p:nvPicPr>
          <p:cNvPr id="4" name="온라인 미디어 3" title="[딥러닝 기본] 소프트맥스와 로짓에 대한 이해">
            <a:hlinkClick r:id="" action="ppaction://media"/>
            <a:extLst>
              <a:ext uri="{FF2B5EF4-FFF2-40B4-BE49-F238E27FC236}">
                <a16:creationId xmlns:a16="http://schemas.microsoft.com/office/drawing/2014/main" id="{3894838A-6925-001E-A56C-02B9607C41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19375" y="1393825"/>
            <a:ext cx="6427788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F58A-473D-196C-0A27-9EC4C9B6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4-12(1) </a:t>
            </a:r>
            <a:r>
              <a:rPr lang="ko-KR" altLang="en-US" dirty="0" err="1"/>
              <a:t>소프트맥스</a:t>
            </a:r>
            <a:r>
              <a:rPr lang="ko-KR" altLang="en-US" dirty="0"/>
              <a:t> 회귀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5A00FE78-FC95-34CD-627D-BD9ACED08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13" y="1392572"/>
            <a:ext cx="5982508" cy="5156194"/>
          </a:xfrm>
        </p:spPr>
      </p:pic>
    </p:spTree>
    <p:extLst>
      <p:ext uri="{BB962C8B-B14F-4D97-AF65-F5344CB8AC3E}">
        <p14:creationId xmlns:p14="http://schemas.microsoft.com/office/powerpoint/2010/main" val="9034404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F58A-473D-196C-0A27-9EC4C9B6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4-12(2) </a:t>
            </a:r>
            <a:r>
              <a:rPr lang="ko-KR" altLang="en-US" dirty="0" err="1"/>
              <a:t>소프트맥스</a:t>
            </a:r>
            <a:r>
              <a:rPr lang="ko-KR" altLang="en-US" dirty="0"/>
              <a:t> 회귀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BB929EA-44CF-34AD-BD68-D278A4164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57" y="1325461"/>
            <a:ext cx="5772845" cy="5167414"/>
          </a:xfrm>
        </p:spPr>
      </p:pic>
    </p:spTree>
    <p:extLst>
      <p:ext uri="{BB962C8B-B14F-4D97-AF65-F5344CB8AC3E}">
        <p14:creationId xmlns:p14="http://schemas.microsoft.com/office/powerpoint/2010/main" val="924533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F58A-473D-196C-0A27-9EC4C9B6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4-12(3) </a:t>
            </a:r>
            <a:r>
              <a:rPr lang="ko-KR" altLang="en-US" dirty="0" err="1"/>
              <a:t>소프트맥스</a:t>
            </a:r>
            <a:r>
              <a:rPr lang="ko-KR" altLang="en-US" dirty="0"/>
              <a:t> 회귀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B07F0E1-AD0F-9218-9866-C9A4CDC5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" y="3110582"/>
            <a:ext cx="10183646" cy="1781424"/>
          </a:xfrm>
        </p:spPr>
      </p:pic>
    </p:spTree>
    <p:extLst>
      <p:ext uri="{BB962C8B-B14F-4D97-AF65-F5344CB8AC3E}">
        <p14:creationId xmlns:p14="http://schemas.microsoft.com/office/powerpoint/2010/main" val="189849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1E486-3782-DD7A-7537-1866E5E3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2-3(1) </a:t>
            </a:r>
            <a:r>
              <a:rPr lang="ko-KR" altLang="en-US" dirty="0"/>
              <a:t>테스트 세트 만들기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690AD59-A731-9EAC-57B4-379091ACF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00" y="1825625"/>
            <a:ext cx="7210600" cy="4351338"/>
          </a:xfrm>
        </p:spPr>
      </p:pic>
    </p:spTree>
    <p:extLst>
      <p:ext uri="{BB962C8B-B14F-4D97-AF65-F5344CB8AC3E}">
        <p14:creationId xmlns:p14="http://schemas.microsoft.com/office/powerpoint/2010/main" val="267446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0723F-CE00-756F-ABF7-CC9E6A92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train/test</a:t>
            </a:r>
            <a:r>
              <a:rPr lang="ko-KR" altLang="en-US" sz="5400"/>
              <a:t> 분리하는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87DC4-4B2A-DA95-E704-A4E3188C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200"/>
              <a:t>과적합</a:t>
            </a:r>
            <a:r>
              <a:rPr lang="en-US" altLang="ko-KR" sz="2200"/>
              <a:t>(Overfitting)</a:t>
            </a:r>
            <a:r>
              <a:rPr lang="ko-KR" altLang="en-US" sz="2200"/>
              <a:t>방지를 하기 위함</a:t>
            </a:r>
            <a:r>
              <a:rPr lang="en-US" altLang="ko-KR" sz="2200"/>
              <a:t>.</a:t>
            </a:r>
          </a:p>
          <a:p>
            <a:pPr marL="0" indent="0">
              <a:buNone/>
            </a:pPr>
            <a:endParaRPr lang="en-US" altLang="ko-KR" sz="2200"/>
          </a:p>
          <a:p>
            <a:pPr marL="0" indent="0">
              <a:buNone/>
            </a:pPr>
            <a:r>
              <a:rPr lang="ko-KR" altLang="en-US" sz="2200"/>
              <a:t>주어진 데이터에만 치중하여 학습할 경우</a:t>
            </a:r>
            <a:r>
              <a:rPr lang="en-US" altLang="ko-KR" sz="2200"/>
              <a:t>, </a:t>
            </a:r>
            <a:r>
              <a:rPr lang="ko-KR" altLang="en-US" sz="2200"/>
              <a:t>조금이라도 다른 패턴을 가진 데이터에 대해서는 모델의 성능이 떨어진다</a:t>
            </a:r>
            <a:r>
              <a:rPr lang="en-US" altLang="ko-KR" sz="2200"/>
              <a:t>.</a:t>
            </a:r>
            <a:endParaRPr lang="ko-KR" altLang="en-US" sz="2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4384F-0791-C762-8461-A72B768AD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r="205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0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1A75-722D-195E-7174-8D8B1530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673"/>
            <a:ext cx="10515600" cy="11370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>
            <a:normAutofit/>
          </a:bodyPr>
          <a:lstStyle/>
          <a:p>
            <a:r>
              <a:rPr lang="ko-KR" altLang="en-US" sz="2000" b="1" dirty="0" err="1"/>
              <a:t>쉬어가는</a:t>
            </a:r>
            <a:r>
              <a:rPr lang="ko-KR" altLang="en-US" sz="2000" b="1" dirty="0"/>
              <a:t> 슬라이드</a:t>
            </a:r>
            <a:br>
              <a:rPr lang="en-US" altLang="ko-KR" sz="2000" dirty="0"/>
            </a:br>
            <a:r>
              <a:rPr lang="en-US" altLang="ko-KR" sz="2000" dirty="0"/>
              <a:t>(42</a:t>
            </a:r>
            <a:r>
              <a:rPr lang="ko-KR" altLang="en-US" sz="2000" dirty="0"/>
              <a:t>라는 숫자에 대해서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3E30396-A6F1-C539-A151-0FABF9977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8" y="1690688"/>
            <a:ext cx="10515600" cy="155076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6BAF0E-54FE-BEF3-765E-174FB0F5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1" y="3429000"/>
            <a:ext cx="11584017" cy="1733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2B869-5911-B49B-09CF-769730C71BB1}"/>
              </a:ext>
            </a:extLst>
          </p:cNvPr>
          <p:cNvSpPr txBox="1"/>
          <p:nvPr/>
        </p:nvSpPr>
        <p:spPr>
          <a:xfrm>
            <a:off x="1006679" y="5229904"/>
            <a:ext cx="1080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더글라스 애덤스의 은하수를 여행하는 히치하이커를 위한 안내서에</a:t>
            </a:r>
            <a:r>
              <a:rPr lang="en-US" altLang="ko-KR"/>
              <a:t> </a:t>
            </a:r>
            <a:r>
              <a:rPr lang="ko-KR" altLang="en-US"/>
              <a:t>나오는 삶</a:t>
            </a:r>
            <a:r>
              <a:rPr lang="en-US" altLang="ko-KR"/>
              <a:t>,</a:t>
            </a:r>
            <a:r>
              <a:rPr lang="ko-KR" altLang="en-US"/>
              <a:t>우주</a:t>
            </a:r>
            <a:r>
              <a:rPr lang="en-US" altLang="ko-KR"/>
              <a:t>,</a:t>
            </a:r>
            <a:r>
              <a:rPr lang="ko-KR" altLang="en-US"/>
              <a:t>그리고 모든 것에 대한 궁극적인 질문에 대한 해답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35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E4E45-F159-54B6-7B64-A420C773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2-3(2) </a:t>
            </a:r>
            <a:r>
              <a:rPr lang="ko-KR" altLang="en-US" dirty="0"/>
              <a:t>테스트 세트 만들기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EB43717E-2467-9772-C426-44351CCBF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08" y="1825625"/>
            <a:ext cx="8457183" cy="4351338"/>
          </a:xfrm>
        </p:spPr>
      </p:pic>
    </p:spTree>
    <p:extLst>
      <p:ext uri="{BB962C8B-B14F-4D97-AF65-F5344CB8AC3E}">
        <p14:creationId xmlns:p14="http://schemas.microsoft.com/office/powerpoint/2010/main" val="68216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A1955-AEE2-403D-CA8D-79B30592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2-3(3) </a:t>
            </a:r>
            <a:r>
              <a:rPr lang="ko-KR" altLang="en-US" dirty="0"/>
              <a:t>테스트 세트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8008DA-3EC5-F208-1BF1-6D216E2A4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67" y="1825625"/>
            <a:ext cx="6353265" cy="4351338"/>
          </a:xfrm>
        </p:spPr>
      </p:pic>
    </p:spTree>
    <p:extLst>
      <p:ext uri="{BB962C8B-B14F-4D97-AF65-F5344CB8AC3E}">
        <p14:creationId xmlns:p14="http://schemas.microsoft.com/office/powerpoint/2010/main" val="203907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F0DA1-B46C-68FC-021C-2182AEF2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2-3(4) </a:t>
            </a:r>
            <a:r>
              <a:rPr lang="ko-KR" altLang="en-US" dirty="0"/>
              <a:t>테스트 세트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4A6BDF-A310-538C-5D06-39B684528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1419224"/>
            <a:ext cx="4825458" cy="5184776"/>
          </a:xfrm>
        </p:spPr>
      </p:pic>
    </p:spTree>
    <p:extLst>
      <p:ext uri="{BB962C8B-B14F-4D97-AF65-F5344CB8AC3E}">
        <p14:creationId xmlns:p14="http://schemas.microsoft.com/office/powerpoint/2010/main" val="354164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2F809-7555-CA36-DC9D-530D801D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2-3(5) </a:t>
            </a:r>
            <a:r>
              <a:rPr lang="ko-KR" altLang="en-US" dirty="0"/>
              <a:t>테스트 세트 만들기</a:t>
            </a:r>
          </a:p>
        </p:txBody>
      </p:sp>
      <p:pic>
        <p:nvPicPr>
          <p:cNvPr id="9" name="내용 개체 틀 8" descr="테이블이(가) 표시된 사진&#10;&#10;자동 생성된 설명">
            <a:extLst>
              <a:ext uri="{FF2B5EF4-FFF2-40B4-BE49-F238E27FC236}">
                <a16:creationId xmlns:a16="http://schemas.microsoft.com/office/drawing/2014/main" id="{042DDF80-1574-7E8E-6CDD-81B98104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66" y="1345659"/>
            <a:ext cx="4594577" cy="5320773"/>
          </a:xfrm>
        </p:spPr>
      </p:pic>
    </p:spTree>
    <p:extLst>
      <p:ext uri="{BB962C8B-B14F-4D97-AF65-F5344CB8AC3E}">
        <p14:creationId xmlns:p14="http://schemas.microsoft.com/office/powerpoint/2010/main" val="60852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A00B7-ADB1-1473-4E7A-AC7400AE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850918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41371-3818-BD84-C866-116886E27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852" y="1774596"/>
            <a:ext cx="9688296" cy="4030586"/>
          </a:xfrm>
        </p:spPr>
        <p:txBody>
          <a:bodyPr anchor="t">
            <a:normAutofit lnSpcReduction="10000"/>
          </a:bodyPr>
          <a:lstStyle/>
          <a:p>
            <a:r>
              <a:rPr lang="en-US" altLang="ko-KR" sz="2000" dirty="0">
                <a:hlinkClick r:id="rId2"/>
              </a:rPr>
              <a:t>https://github.com/rickiepark/handson-ml2</a:t>
            </a:r>
            <a:r>
              <a:rPr lang="en-US" altLang="ko-KR" sz="2000" dirty="0"/>
              <a:t> (</a:t>
            </a:r>
            <a:r>
              <a:rPr lang="ko-KR" altLang="en-US" sz="2000" dirty="0"/>
              <a:t>데이터 및 코드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3"/>
              </a:rPr>
              <a:t>https://www.youtube.com/watch?v=Kb7LMWLZK0M</a:t>
            </a:r>
            <a:r>
              <a:rPr lang="en-US" altLang="ko-KR" sz="2000" dirty="0"/>
              <a:t> (</a:t>
            </a:r>
            <a:r>
              <a:rPr lang="ko-KR" altLang="en-US" sz="2000" dirty="0"/>
              <a:t>모델 평가 지표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4"/>
              </a:rPr>
              <a:t>https://www.kaggle.com/questions-and-answers/180377</a:t>
            </a:r>
            <a:r>
              <a:rPr lang="en-US" altLang="ko-KR" sz="2000" dirty="0"/>
              <a:t> (</a:t>
            </a:r>
            <a:r>
              <a:rPr lang="ko-KR" altLang="en-US" sz="2000" dirty="0"/>
              <a:t>숫자 </a:t>
            </a:r>
            <a:r>
              <a:rPr lang="en-US" altLang="ko-KR" sz="2000" dirty="0"/>
              <a:t>42</a:t>
            </a:r>
            <a:r>
              <a:rPr lang="ko-KR" altLang="en-US" sz="2000" dirty="0"/>
              <a:t>에 관한 이야기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5"/>
              </a:rPr>
              <a:t>https://ko.wikipedia.org/wiki/MNIST_%EB%8D%B0%EC%9D%B4%ED%84%B0%EB%B2%A0%EC%9D%B4%EC%8A%A4</a:t>
            </a:r>
            <a:r>
              <a:rPr lang="en-US" altLang="ko-KR" sz="2000" dirty="0"/>
              <a:t> (MNIST</a:t>
            </a:r>
            <a:r>
              <a:rPr lang="ko-KR" altLang="en-US" sz="2000" dirty="0"/>
              <a:t>데이터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6"/>
              </a:rPr>
              <a:t>https://www.youtube.com/watch?v=sMPmcakkBF0</a:t>
            </a:r>
            <a:r>
              <a:rPr lang="en-US" altLang="ko-KR" sz="2000" dirty="0"/>
              <a:t> (</a:t>
            </a:r>
            <a:r>
              <a:rPr lang="ko-KR" altLang="en-US" sz="2000" dirty="0"/>
              <a:t>혼동행렬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7"/>
              </a:rPr>
              <a:t>https://sumniya.tistory.com/26</a:t>
            </a:r>
            <a:r>
              <a:rPr lang="en-US" altLang="ko-KR" sz="2000" dirty="0"/>
              <a:t> (f1score)</a:t>
            </a:r>
          </a:p>
          <a:p>
            <a:r>
              <a:rPr lang="en-US" altLang="ko-KR" sz="2000" dirty="0">
                <a:hlinkClick r:id="rId8"/>
              </a:rPr>
              <a:t>https://www.youtube.com/watch?v=IJRxpLgT7oE&amp;list=PL_iJu012NOxdDZEygsVG4jS8srnSdIgdn&amp;index=1</a:t>
            </a:r>
            <a:r>
              <a:rPr lang="en-US" altLang="ko-KR" sz="2000" dirty="0"/>
              <a:t> (</a:t>
            </a:r>
            <a:r>
              <a:rPr lang="ko-KR" altLang="en-US" sz="2000" dirty="0"/>
              <a:t>선형회귀 개념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9"/>
              </a:rPr>
              <a:t>https://skyil.tistory.com/68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배치와 미니배치 확률적 </a:t>
            </a:r>
            <a:r>
              <a:rPr lang="ko-KR" altLang="en-US" sz="2000" dirty="0" err="1"/>
              <a:t>경사하강법</a:t>
            </a:r>
            <a:r>
              <a:rPr lang="ko-KR" altLang="en-US" sz="2000" dirty="0"/>
              <a:t> 특징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>
                <a:hlinkClick r:id="rId10"/>
              </a:rPr>
              <a:t>https://www.youtube.com/watch?v=K7HTd_Zgr3w</a:t>
            </a:r>
            <a:r>
              <a:rPr lang="en-US" altLang="ko-KR" sz="2000" dirty="0"/>
              <a:t> (</a:t>
            </a:r>
            <a:r>
              <a:rPr lang="ko-KR" altLang="en-US" sz="2000" dirty="0" err="1"/>
              <a:t>소프트맥스</a:t>
            </a:r>
            <a:r>
              <a:rPr lang="en-US" altLang="ko-KR" sz="2000" dirty="0"/>
              <a:t>,</a:t>
            </a:r>
            <a:r>
              <a:rPr lang="ko-KR" altLang="en-US" sz="2000" dirty="0" err="1"/>
              <a:t>로짓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731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C3F91-7D36-27DC-C1FD-9F7AA6DE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2-4(1) </a:t>
            </a:r>
            <a:r>
              <a:rPr lang="ko-KR" altLang="en-US" dirty="0"/>
              <a:t>지리적 데이터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1824E-E169-6E89-4F09-CEA768D6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98" y="1825625"/>
            <a:ext cx="3295603" cy="4351338"/>
          </a:xfrm>
        </p:spPr>
      </p:pic>
    </p:spTree>
    <p:extLst>
      <p:ext uri="{BB962C8B-B14F-4D97-AF65-F5344CB8AC3E}">
        <p14:creationId xmlns:p14="http://schemas.microsoft.com/office/powerpoint/2010/main" val="181072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F1B87-A1EC-9C1E-F8C0-330D81B3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2-4(2) </a:t>
            </a:r>
            <a:r>
              <a:rPr lang="ko-KR" altLang="en-US" dirty="0"/>
              <a:t>지리적 데이터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EFC20C-23EE-8372-F43E-3A4D60353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1" y="1825625"/>
            <a:ext cx="4188017" cy="4351338"/>
          </a:xfrm>
        </p:spPr>
      </p:pic>
    </p:spTree>
    <p:extLst>
      <p:ext uri="{BB962C8B-B14F-4D97-AF65-F5344CB8AC3E}">
        <p14:creationId xmlns:p14="http://schemas.microsoft.com/office/powerpoint/2010/main" val="214404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42B60-BC76-E0A7-18CA-37444093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2-4(3) </a:t>
            </a:r>
            <a:r>
              <a:rPr lang="ko-KR" altLang="en-US" dirty="0"/>
              <a:t>지리적 데이터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2DDDA0-41BF-7AD5-2D37-87C6015FE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56" y="1825625"/>
            <a:ext cx="3635888" cy="4351338"/>
          </a:xfrm>
        </p:spPr>
      </p:pic>
    </p:spTree>
    <p:extLst>
      <p:ext uri="{BB962C8B-B14F-4D97-AF65-F5344CB8AC3E}">
        <p14:creationId xmlns:p14="http://schemas.microsoft.com/office/powerpoint/2010/main" val="1379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8435C-3F5A-C408-CAB8-1064AFA7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2-5(1) </a:t>
            </a:r>
            <a:r>
              <a:rPr lang="ko-KR" altLang="en-US" dirty="0"/>
              <a:t>상관관계 조사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BD934A1-942A-93A0-6AAB-C9D114728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07" y="2294842"/>
            <a:ext cx="7207785" cy="3123824"/>
          </a:xfrm>
        </p:spPr>
      </p:pic>
    </p:spTree>
    <p:extLst>
      <p:ext uri="{BB962C8B-B14F-4D97-AF65-F5344CB8AC3E}">
        <p14:creationId xmlns:p14="http://schemas.microsoft.com/office/powerpoint/2010/main" val="244626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5B2BE-5480-DB65-1A74-419C6316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피어슨의</a:t>
            </a:r>
            <a:r>
              <a:rPr lang="ko-KR" altLang="en-US" sz="3000" dirty="0"/>
              <a:t> 상관계수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B9917D-E1D4-BD58-15BA-66F7C04B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2" y="3062288"/>
            <a:ext cx="5910943" cy="2704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27A3D-98D0-27D8-5DC0-7A2B4D1C8888}"/>
              </a:ext>
            </a:extLst>
          </p:cNvPr>
          <p:cNvSpPr txBox="1"/>
          <p:nvPr/>
        </p:nvSpPr>
        <p:spPr>
          <a:xfrm>
            <a:off x="838200" y="1577130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간의 선형 상관관계를 계량화한 수치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2804CC3-5C59-E0D9-C275-5D041EE4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24" y="1296512"/>
            <a:ext cx="510611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4D0AE-DDBA-8C31-3006-AE3EA026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2-5(2) </a:t>
            </a:r>
            <a:r>
              <a:rPr lang="ko-KR" altLang="en-US" dirty="0"/>
              <a:t>상관관계 조사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BC554A-8284-EFC7-1A4E-7F92F0F2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45" y="1825625"/>
            <a:ext cx="5764110" cy="4351338"/>
          </a:xfrm>
        </p:spPr>
      </p:pic>
    </p:spTree>
    <p:extLst>
      <p:ext uri="{BB962C8B-B14F-4D97-AF65-F5344CB8AC3E}">
        <p14:creationId xmlns:p14="http://schemas.microsoft.com/office/powerpoint/2010/main" val="377104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15DD5-C85D-2511-204D-269C292E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2-5(3) </a:t>
            </a:r>
            <a:r>
              <a:rPr lang="ko-KR" altLang="en-US" dirty="0"/>
              <a:t>상관관계 조사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0CFDAA-4233-73C5-CC2D-B9A01AF1F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64" y="2405634"/>
            <a:ext cx="5525271" cy="3191320"/>
          </a:xfrm>
        </p:spPr>
      </p:pic>
    </p:spTree>
    <p:extLst>
      <p:ext uri="{BB962C8B-B14F-4D97-AF65-F5344CB8AC3E}">
        <p14:creationId xmlns:p14="http://schemas.microsoft.com/office/powerpoint/2010/main" val="366245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ADE87-4E55-0D0F-D28E-694139F3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2-6(1) </a:t>
            </a:r>
            <a:r>
              <a:rPr lang="ko-KR" altLang="en-US" dirty="0"/>
              <a:t>특성 조합으로 실험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C015DF77-298E-1288-00FF-B13959A08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91" y="2491371"/>
            <a:ext cx="4963218" cy="3019846"/>
          </a:xfrm>
        </p:spPr>
      </p:pic>
    </p:spTree>
    <p:extLst>
      <p:ext uri="{BB962C8B-B14F-4D97-AF65-F5344CB8AC3E}">
        <p14:creationId xmlns:p14="http://schemas.microsoft.com/office/powerpoint/2010/main" val="8469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1C600-1FBB-CEB1-2EE4-BE20708E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2-6(2) </a:t>
            </a:r>
            <a:r>
              <a:rPr lang="ko-KR" altLang="en-US" dirty="0"/>
              <a:t>특성 조합으로 실험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5349CCB5-56CE-6675-8263-6B1E5698C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736"/>
            <a:ext cx="10515600" cy="4171115"/>
          </a:xfrm>
        </p:spPr>
      </p:pic>
    </p:spTree>
    <p:extLst>
      <p:ext uri="{BB962C8B-B14F-4D97-AF65-F5344CB8AC3E}">
        <p14:creationId xmlns:p14="http://schemas.microsoft.com/office/powerpoint/2010/main" val="266986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1B337-EA3E-A1F0-EDC2-F2F817AC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b="1" dirty="0" err="1"/>
              <a:t>머신러닝</a:t>
            </a:r>
            <a:r>
              <a:rPr lang="ko-KR" altLang="en-US" b="1" dirty="0"/>
              <a:t> 알고리즘을 위한 데이터 준비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477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실외이(가) 표시된 사진&#10;&#10;자동 생성된 설명">
            <a:extLst>
              <a:ext uri="{FF2B5EF4-FFF2-40B4-BE49-F238E27FC236}">
                <a16:creationId xmlns:a16="http://schemas.microsoft.com/office/drawing/2014/main" id="{7EB64F62-09A8-39D1-8C69-009DFB667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839ABA-2351-BAC9-208C-021A38D3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장에서 다루는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95E5-327B-4826-949F-410648357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218" y="1436861"/>
            <a:ext cx="6739855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회귀모델 성능 확인하기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4"/>
                </a:solidFill>
              </a:rPr>
              <a:t>-</a:t>
            </a:r>
            <a:r>
              <a:rPr lang="ko-KR" altLang="en-US" sz="2000" b="1" dirty="0">
                <a:solidFill>
                  <a:schemeClr val="accent4"/>
                </a:solidFill>
              </a:rPr>
              <a:t>평균 제곱근 오차</a:t>
            </a:r>
            <a:r>
              <a:rPr lang="en-US" altLang="ko-KR" sz="2000" b="1" dirty="0">
                <a:solidFill>
                  <a:schemeClr val="accent4"/>
                </a:solidFill>
              </a:rPr>
              <a:t>(Root Mean Square Error)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4"/>
                </a:solidFill>
              </a:rPr>
              <a:t>-</a:t>
            </a:r>
            <a:r>
              <a:rPr lang="ko-KR" altLang="en-US" sz="2000" b="1" dirty="0">
                <a:solidFill>
                  <a:schemeClr val="accent4"/>
                </a:solidFill>
              </a:rPr>
              <a:t>평균 절대 오차</a:t>
            </a:r>
            <a:r>
              <a:rPr lang="en-US" altLang="ko-KR" sz="2000" b="1" dirty="0">
                <a:solidFill>
                  <a:schemeClr val="accent4"/>
                </a:solidFill>
              </a:rPr>
              <a:t>(Mean Absolute Error)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5397B-44AD-44B3-F533-FA95CF202D34}"/>
              </a:ext>
            </a:extLst>
          </p:cNvPr>
          <p:cNvSpPr txBox="1"/>
          <p:nvPr/>
        </p:nvSpPr>
        <p:spPr>
          <a:xfrm>
            <a:off x="1006679" y="1526796"/>
            <a:ext cx="508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캘리포니아 주택 가격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82CD6-E190-D51E-427C-3EEF059E6DF5}"/>
              </a:ext>
            </a:extLst>
          </p:cNvPr>
          <p:cNvSpPr txBox="1"/>
          <p:nvPr/>
        </p:nvSpPr>
        <p:spPr>
          <a:xfrm>
            <a:off x="723376" y="1896128"/>
            <a:ext cx="41338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인구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중간 소득의 특성을 사용하여 중간 주택가격을 예측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다중회귀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+mj-lt"/>
              </a:rPr>
              <a:t>단변량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 회귀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A5C116-CD2E-99D4-A314-27F94FD3B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07" y="3258393"/>
            <a:ext cx="4062352" cy="261974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6626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35E-052B-B2DB-9350-ED8A74E9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2-7(1) </a:t>
            </a:r>
            <a:r>
              <a:rPr lang="ko-KR" altLang="en-US" dirty="0"/>
              <a:t>데이터 정제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2FC38859-B6A9-CC92-82D8-E3BEAF1C1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61" y="1309511"/>
            <a:ext cx="6030515" cy="5283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4DB2A-F581-1D47-CBD1-7E5939224B4E}"/>
              </a:ext>
            </a:extLst>
          </p:cNvPr>
          <p:cNvSpPr txBox="1"/>
          <p:nvPr/>
        </p:nvSpPr>
        <p:spPr>
          <a:xfrm>
            <a:off x="8122522" y="5197850"/>
            <a:ext cx="3747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SimpleImputer</a:t>
            </a:r>
            <a:r>
              <a:rPr lang="en-US" altLang="ko-KR" b="1" dirty="0"/>
              <a:t>(strategy=x)</a:t>
            </a:r>
          </a:p>
          <a:p>
            <a:endParaRPr lang="en-US" altLang="ko-KR" dirty="0"/>
          </a:p>
          <a:p>
            <a:r>
              <a:rPr lang="en-US" altLang="ko-KR" sz="1500" dirty="0"/>
              <a:t>X=mean</a:t>
            </a:r>
            <a:r>
              <a:rPr lang="ko-KR" altLang="en-US" sz="1500" dirty="0"/>
              <a:t> </a:t>
            </a:r>
            <a:r>
              <a:rPr lang="en-US" altLang="ko-KR" sz="1500" dirty="0"/>
              <a:t>or</a:t>
            </a:r>
            <a:r>
              <a:rPr lang="ko-KR" altLang="en-US" sz="1500" dirty="0"/>
              <a:t> </a:t>
            </a:r>
            <a:r>
              <a:rPr lang="en-US" altLang="ko-KR" sz="1500" dirty="0"/>
              <a:t>median</a:t>
            </a:r>
            <a:r>
              <a:rPr lang="ko-KR" altLang="en-US" sz="1500" dirty="0"/>
              <a:t> </a:t>
            </a:r>
            <a:r>
              <a:rPr lang="en-US" altLang="ko-KR" sz="1500" dirty="0"/>
              <a:t>or</a:t>
            </a:r>
            <a:r>
              <a:rPr lang="ko-KR" altLang="en-US" sz="1500" dirty="0"/>
              <a:t> </a:t>
            </a:r>
            <a:r>
              <a:rPr lang="en-US" altLang="ko-KR" sz="1500" dirty="0" err="1"/>
              <a:t>most_frequent</a:t>
            </a:r>
            <a:r>
              <a:rPr lang="en-US" altLang="ko-KR" sz="1500" dirty="0"/>
              <a:t> or constant(</a:t>
            </a:r>
            <a:r>
              <a:rPr lang="ko-KR" altLang="en-US" sz="1500" dirty="0" err="1"/>
              <a:t>지정값</a:t>
            </a:r>
            <a:r>
              <a:rPr lang="en-US" altLang="ko-K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90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0A5A2-968D-7E54-6F29-D7FA309A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2-7(2) </a:t>
            </a:r>
            <a:r>
              <a:rPr lang="ko-KR" altLang="en-US" dirty="0"/>
              <a:t>데이터 정제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EFB39C-D671-00D3-A37D-55079A3FE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67" y="1404141"/>
            <a:ext cx="5454112" cy="5088734"/>
          </a:xfrm>
        </p:spPr>
      </p:pic>
    </p:spTree>
    <p:extLst>
      <p:ext uri="{BB962C8B-B14F-4D97-AF65-F5344CB8AC3E}">
        <p14:creationId xmlns:p14="http://schemas.microsoft.com/office/powerpoint/2010/main" val="1908516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7CF44-52E7-CF5A-A3F2-324C5434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2-7(3) </a:t>
            </a:r>
            <a:r>
              <a:rPr lang="ko-KR" altLang="en-US" dirty="0"/>
              <a:t>데이터 정제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A95A67E3-C995-6CD6-A05F-1C6CA7CE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42" y="2429691"/>
            <a:ext cx="9364466" cy="2186911"/>
          </a:xfrm>
        </p:spPr>
      </p:pic>
    </p:spTree>
    <p:extLst>
      <p:ext uri="{BB962C8B-B14F-4D97-AF65-F5344CB8AC3E}">
        <p14:creationId xmlns:p14="http://schemas.microsoft.com/office/powerpoint/2010/main" val="60667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59A02-8613-056F-CECC-463D36F2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2-8(1) </a:t>
            </a:r>
            <a:r>
              <a:rPr lang="ko-KR" altLang="en-US" dirty="0"/>
              <a:t>텍스트와 범주형 특성 다루기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F9B6E0-463A-26C9-3C29-842EB6909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74" y="1825625"/>
            <a:ext cx="2619251" cy="4351338"/>
          </a:xfrm>
        </p:spPr>
      </p:pic>
    </p:spTree>
    <p:extLst>
      <p:ext uri="{BB962C8B-B14F-4D97-AF65-F5344CB8AC3E}">
        <p14:creationId xmlns:p14="http://schemas.microsoft.com/office/powerpoint/2010/main" val="261799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7743E-CD2B-49CB-BB59-EEB0CB95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2-8(2) </a:t>
            </a:r>
            <a:r>
              <a:rPr lang="ko-KR" altLang="en-US" dirty="0"/>
              <a:t>텍스트와 범주형 특성 다루기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6882018-DF9A-C24E-6F9E-FAC49F476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73" y="1825625"/>
            <a:ext cx="456985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F07B3-F5A6-F9A4-6448-BD285FF1DF49}"/>
              </a:ext>
            </a:extLst>
          </p:cNvPr>
          <p:cNvSpPr txBox="1"/>
          <p:nvPr/>
        </p:nvSpPr>
        <p:spPr>
          <a:xfrm>
            <a:off x="6283354" y="2088859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 Encoding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60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781C0-3C7A-22B3-B001-5B7C8A7E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2-9 </a:t>
            </a:r>
            <a:r>
              <a:rPr lang="ko-KR" altLang="en-US" dirty="0"/>
              <a:t>사용자 정의 변환기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F17EB8A8-FD38-3013-8661-BD1098FF2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6" y="1446244"/>
            <a:ext cx="7522267" cy="4917233"/>
          </a:xfrm>
        </p:spPr>
      </p:pic>
    </p:spTree>
    <p:extLst>
      <p:ext uri="{BB962C8B-B14F-4D97-AF65-F5344CB8AC3E}">
        <p14:creationId xmlns:p14="http://schemas.microsoft.com/office/powerpoint/2010/main" val="3946026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36706-5BA3-502C-E40F-777D5AE2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파이프라인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9E9F2-CE49-5496-1A76-7607160C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넓은 의미에서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dirty="0"/>
              <a:t>데이터 수집</a:t>
            </a:r>
            <a:r>
              <a:rPr lang="en-US" altLang="ko-KR" sz="2000" dirty="0"/>
              <a:t>,</a:t>
            </a:r>
            <a:r>
              <a:rPr lang="ko-KR" altLang="en-US" sz="2000" dirty="0" err="1"/>
              <a:t>전처리</a:t>
            </a:r>
            <a:r>
              <a:rPr lang="en-US" altLang="ko-KR" sz="2000" dirty="0"/>
              <a:t>,</a:t>
            </a:r>
            <a:r>
              <a:rPr lang="ko-KR" altLang="en-US" sz="2000" dirty="0"/>
              <a:t>모델학습</a:t>
            </a:r>
            <a:r>
              <a:rPr lang="en-US" altLang="ko-KR" sz="2000" dirty="0"/>
              <a:t>,</a:t>
            </a:r>
            <a:r>
              <a:rPr lang="ko-KR" altLang="en-US" sz="2000" dirty="0"/>
              <a:t>학습모델 배포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예측등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머신러닝의</a:t>
            </a:r>
            <a:r>
              <a:rPr lang="ko-KR" altLang="en-US" sz="2000" dirty="0"/>
              <a:t> 전체과정을 순차적으로 처리하는 일련의 프로세스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9068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15D3C-F173-61E3-826D-C73A1138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2-10(1) </a:t>
            </a:r>
            <a:r>
              <a:rPr lang="ko-KR" altLang="en-US" dirty="0"/>
              <a:t>변환 파이프라인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4EE144BE-D747-E542-DE07-F20397ABA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00" y="1298222"/>
            <a:ext cx="4069244" cy="5282108"/>
          </a:xfrm>
        </p:spPr>
      </p:pic>
    </p:spTree>
    <p:extLst>
      <p:ext uri="{BB962C8B-B14F-4D97-AF65-F5344CB8AC3E}">
        <p14:creationId xmlns:p14="http://schemas.microsoft.com/office/powerpoint/2010/main" val="347948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8C5E2-BF2E-271B-996D-B0C0CAE4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2-10(2) </a:t>
            </a:r>
            <a:r>
              <a:rPr lang="ko-KR" altLang="en-US" dirty="0"/>
              <a:t>변환 파이프라인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61A67C2F-058B-0ED4-CB19-26F88DBE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39" y="1825625"/>
            <a:ext cx="6044922" cy="4351338"/>
          </a:xfrm>
        </p:spPr>
      </p:pic>
    </p:spTree>
    <p:extLst>
      <p:ext uri="{BB962C8B-B14F-4D97-AF65-F5344CB8AC3E}">
        <p14:creationId xmlns:p14="http://schemas.microsoft.com/office/powerpoint/2010/main" val="2351244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6367-9A0A-E695-B384-2CA32CE4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2-10(3) </a:t>
            </a:r>
            <a:r>
              <a:rPr lang="ko-KR" altLang="en-US" dirty="0"/>
              <a:t>변환 파이프라인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29295575-09E7-8D52-4988-B49F57CBF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12" y="1419665"/>
            <a:ext cx="3287452" cy="4729208"/>
          </a:xfrm>
        </p:spPr>
      </p:pic>
    </p:spTree>
    <p:extLst>
      <p:ext uri="{BB962C8B-B14F-4D97-AF65-F5344CB8AC3E}">
        <p14:creationId xmlns:p14="http://schemas.microsoft.com/office/powerpoint/2010/main" val="356433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0DF2-A93D-D130-8AEF-BD55C5CE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3</a:t>
            </a:r>
            <a:r>
              <a:rPr lang="ko-KR" altLang="en-US" sz="3600" dirty="0"/>
              <a:t>개의 모델을 이용하여 </a:t>
            </a:r>
            <a:r>
              <a:rPr lang="en-US" altLang="ko-KR" sz="3600" dirty="0"/>
              <a:t>MAE</a:t>
            </a:r>
            <a:r>
              <a:rPr lang="ko-KR" altLang="en-US" sz="3600" dirty="0"/>
              <a:t>와</a:t>
            </a:r>
            <a:r>
              <a:rPr lang="en-US" altLang="ko-KR" sz="3600" dirty="0"/>
              <a:t> RMSE</a:t>
            </a:r>
            <a:r>
              <a:rPr lang="ko-KR" altLang="en-US" sz="3600" dirty="0"/>
              <a:t>비교하기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96FFE1B-768F-4789-0C0A-F475806F0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3543"/>
            <a:ext cx="3948404" cy="1145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EA0A4-154F-10B3-22D7-9BE9EB35668F}"/>
              </a:ext>
            </a:extLst>
          </p:cNvPr>
          <p:cNvSpPr txBox="1"/>
          <p:nvPr/>
        </p:nvSpPr>
        <p:spPr>
          <a:xfrm>
            <a:off x="9329057" y="180459"/>
            <a:ext cx="753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에러값은</a:t>
            </a:r>
            <a:r>
              <a:rPr lang="ko-KR" altLang="en-US" dirty="0"/>
              <a:t> 낮을 수록 좋다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7030C-AD63-42E0-B631-9BC0470A74C3}"/>
              </a:ext>
            </a:extLst>
          </p:cNvPr>
          <p:cNvSpPr txBox="1"/>
          <p:nvPr/>
        </p:nvSpPr>
        <p:spPr>
          <a:xfrm>
            <a:off x="838200" y="1321356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869A7-E04F-8D5E-35C1-7CCD7E59E64C}"/>
              </a:ext>
            </a:extLst>
          </p:cNvPr>
          <p:cNvSpPr txBox="1"/>
          <p:nvPr/>
        </p:nvSpPr>
        <p:spPr>
          <a:xfrm>
            <a:off x="6550090" y="2071983"/>
            <a:ext cx="367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2.0</a:t>
            </a:r>
          </a:p>
          <a:p>
            <a:r>
              <a:rPr lang="en-US" altLang="ko-KR" dirty="0"/>
              <a:t>RMSE = 2.0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FF33904-4220-928D-5A59-920B45C54975}"/>
              </a:ext>
            </a:extLst>
          </p:cNvPr>
          <p:cNvSpPr/>
          <p:nvPr/>
        </p:nvSpPr>
        <p:spPr>
          <a:xfrm>
            <a:off x="5792755" y="2277541"/>
            <a:ext cx="606490" cy="369332"/>
          </a:xfrm>
          <a:prstGeom prst="rightArrow">
            <a:avLst/>
          </a:prstGeom>
          <a:solidFill>
            <a:schemeClr val="accent4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CE90B-FBD8-A55F-5BEA-10E13D13B2C7}"/>
              </a:ext>
            </a:extLst>
          </p:cNvPr>
          <p:cNvSpPr txBox="1"/>
          <p:nvPr/>
        </p:nvSpPr>
        <p:spPr>
          <a:xfrm>
            <a:off x="838200" y="3187080"/>
            <a:ext cx="113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B750CDC0-AF1F-0EFC-4B72-161950C35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522306"/>
            <a:ext cx="3948404" cy="11468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2862ED-D254-C18A-D791-A2C389453B44}"/>
              </a:ext>
            </a:extLst>
          </p:cNvPr>
          <p:cNvSpPr txBox="1"/>
          <p:nvPr/>
        </p:nvSpPr>
        <p:spPr>
          <a:xfrm>
            <a:off x="838200" y="5001153"/>
            <a:ext cx="113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C6CE926-722E-19C5-4178-38A99706E14B}"/>
              </a:ext>
            </a:extLst>
          </p:cNvPr>
          <p:cNvSpPr/>
          <p:nvPr/>
        </p:nvSpPr>
        <p:spPr>
          <a:xfrm>
            <a:off x="5792755" y="3841796"/>
            <a:ext cx="606490" cy="369332"/>
          </a:xfrm>
          <a:prstGeom prst="rightArrow">
            <a:avLst/>
          </a:prstGeom>
          <a:solidFill>
            <a:schemeClr val="accent4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247BC-E9A2-EAFD-826B-702462A710CF}"/>
              </a:ext>
            </a:extLst>
          </p:cNvPr>
          <p:cNvSpPr txBox="1"/>
          <p:nvPr/>
        </p:nvSpPr>
        <p:spPr>
          <a:xfrm>
            <a:off x="6550090" y="3703296"/>
            <a:ext cx="367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2.0</a:t>
            </a:r>
          </a:p>
          <a:p>
            <a:r>
              <a:rPr lang="en-US" altLang="ko-KR" dirty="0"/>
              <a:t>RMSE = 2.4</a:t>
            </a:r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DF74BCF0-8090-93E3-B4C6-71C5EE5CA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356490"/>
            <a:ext cx="3948404" cy="115263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C7E769D-2DD2-CCDA-D8EC-FA20EA2862DE}"/>
              </a:ext>
            </a:extLst>
          </p:cNvPr>
          <p:cNvSpPr/>
          <p:nvPr/>
        </p:nvSpPr>
        <p:spPr>
          <a:xfrm>
            <a:off x="5721220" y="5637636"/>
            <a:ext cx="606490" cy="369332"/>
          </a:xfrm>
          <a:prstGeom prst="rightArrow">
            <a:avLst/>
          </a:prstGeom>
          <a:solidFill>
            <a:schemeClr val="accent4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462D23-35C6-79F7-7C1F-0AFAFABB0C40}"/>
              </a:ext>
            </a:extLst>
          </p:cNvPr>
          <p:cNvSpPr txBox="1"/>
          <p:nvPr/>
        </p:nvSpPr>
        <p:spPr>
          <a:xfrm>
            <a:off x="6550090" y="5451225"/>
            <a:ext cx="367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 = 2.0</a:t>
            </a:r>
          </a:p>
          <a:p>
            <a:r>
              <a:rPr lang="en-US" altLang="ko-KR" dirty="0"/>
              <a:t>RMSE = 4.5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5985B-E0DC-B9F2-644A-EE076E5F7DFB}"/>
              </a:ext>
            </a:extLst>
          </p:cNvPr>
          <p:cNvSpPr txBox="1"/>
          <p:nvPr/>
        </p:nvSpPr>
        <p:spPr>
          <a:xfrm>
            <a:off x="8892073" y="1912776"/>
            <a:ext cx="2715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MAE: </a:t>
            </a:r>
            <a:r>
              <a:rPr lang="ko-KR" altLang="en-US" dirty="0"/>
              <a:t>전반적인 차이를 알 수 있지만 </a:t>
            </a:r>
            <a:r>
              <a:rPr lang="ko-KR" altLang="en-US" dirty="0" err="1"/>
              <a:t>에러값이</a:t>
            </a:r>
            <a:r>
              <a:rPr lang="ko-KR" altLang="en-US" dirty="0"/>
              <a:t> 큰 데이터의 영향을 받지 못합니다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A624D-9596-3D78-7F5D-06A34BD7A6AF}"/>
              </a:ext>
            </a:extLst>
          </p:cNvPr>
          <p:cNvSpPr txBox="1"/>
          <p:nvPr/>
        </p:nvSpPr>
        <p:spPr>
          <a:xfrm>
            <a:off x="8892073" y="3522306"/>
            <a:ext cx="2715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RMSE: </a:t>
            </a:r>
            <a:r>
              <a:rPr lang="ko-KR" altLang="en-US" dirty="0"/>
              <a:t>큰 차이의 에러 값에 크게 영향을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C274C-5ECE-D7B7-64DF-F40859488168}"/>
              </a:ext>
            </a:extLst>
          </p:cNvPr>
          <p:cNvSpPr txBox="1"/>
          <p:nvPr/>
        </p:nvSpPr>
        <p:spPr>
          <a:xfrm>
            <a:off x="8659586" y="6554430"/>
            <a:ext cx="443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참고</a:t>
            </a:r>
            <a:r>
              <a:rPr lang="en-US" altLang="ko-KR" sz="1000" dirty="0"/>
              <a:t>: https://www.youtube.com/watch?v=Kb7LMWLZK0M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635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801CE-F515-54A6-0ACD-FBA0357C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80" y="348347"/>
            <a:ext cx="10867239" cy="1325563"/>
          </a:xfrm>
        </p:spPr>
        <p:txBody>
          <a:bodyPr/>
          <a:lstStyle/>
          <a:p>
            <a:r>
              <a:rPr lang="en-US" altLang="ko-KR" dirty="0"/>
              <a:t>2-11(1) </a:t>
            </a:r>
            <a:r>
              <a:rPr lang="ko-KR" altLang="en-US" dirty="0"/>
              <a:t>훈련 세트에서 훈련하고 평가하기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D816CE7-48B4-DD30-FF93-72C8D63A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47" y="1825625"/>
            <a:ext cx="6335505" cy="4351338"/>
          </a:xfrm>
        </p:spPr>
      </p:pic>
    </p:spTree>
    <p:extLst>
      <p:ext uri="{BB962C8B-B14F-4D97-AF65-F5344CB8AC3E}">
        <p14:creationId xmlns:p14="http://schemas.microsoft.com/office/powerpoint/2010/main" val="173611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801CE-F515-54A6-0ACD-FBA0357C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80" y="348347"/>
            <a:ext cx="10867239" cy="1325563"/>
          </a:xfrm>
        </p:spPr>
        <p:txBody>
          <a:bodyPr/>
          <a:lstStyle/>
          <a:p>
            <a:r>
              <a:rPr lang="en-US" altLang="ko-KR" dirty="0"/>
              <a:t>2-11(2) </a:t>
            </a:r>
            <a:r>
              <a:rPr lang="ko-KR" altLang="en-US" dirty="0"/>
              <a:t>훈련 세트에서 훈련하고 평가하기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E04E1C6-99A3-98A5-598D-5EF7339B6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82" y="1825625"/>
            <a:ext cx="8347036" cy="4351338"/>
          </a:xfrm>
        </p:spPr>
      </p:pic>
    </p:spTree>
    <p:extLst>
      <p:ext uri="{BB962C8B-B14F-4D97-AF65-F5344CB8AC3E}">
        <p14:creationId xmlns:p14="http://schemas.microsoft.com/office/powerpoint/2010/main" val="337625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D1164-C69B-5876-B5AF-FED5ADC0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2-12(1) </a:t>
            </a:r>
            <a:r>
              <a:rPr lang="ko-KR" altLang="en-US" dirty="0"/>
              <a:t>교차 검증을 사용한 평가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444E2DB-8E95-8747-E6B7-12F2A77EB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87" y="1825625"/>
            <a:ext cx="6082625" cy="4351338"/>
          </a:xfrm>
        </p:spPr>
      </p:pic>
    </p:spTree>
    <p:extLst>
      <p:ext uri="{BB962C8B-B14F-4D97-AF65-F5344CB8AC3E}">
        <p14:creationId xmlns:p14="http://schemas.microsoft.com/office/powerpoint/2010/main" val="856913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D1164-C69B-5876-B5AF-FED5ADC0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2-12(2) </a:t>
            </a:r>
            <a:r>
              <a:rPr lang="ko-KR" altLang="en-US" dirty="0"/>
              <a:t>교차 검증을 사용한 평가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3189F7B9-0346-944E-D8EF-B93A354B9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38" y="1825625"/>
            <a:ext cx="7927323" cy="4351338"/>
          </a:xfrm>
        </p:spPr>
      </p:pic>
    </p:spTree>
    <p:extLst>
      <p:ext uri="{BB962C8B-B14F-4D97-AF65-F5344CB8AC3E}">
        <p14:creationId xmlns:p14="http://schemas.microsoft.com/office/powerpoint/2010/main" val="117344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0701D-4CD1-13D8-2EE2-31875CDC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2-13(1) </a:t>
            </a:r>
            <a:r>
              <a:rPr lang="ko-KR" altLang="en-US" dirty="0"/>
              <a:t>그리드탐색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B38C60-2790-34C6-2783-DDE87F7D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35" y="1825625"/>
            <a:ext cx="6865929" cy="4351338"/>
          </a:xfrm>
        </p:spPr>
      </p:pic>
    </p:spTree>
    <p:extLst>
      <p:ext uri="{BB962C8B-B14F-4D97-AF65-F5344CB8AC3E}">
        <p14:creationId xmlns:p14="http://schemas.microsoft.com/office/powerpoint/2010/main" val="1557810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0701D-4CD1-13D8-2EE2-31875CDC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2-13(2) </a:t>
            </a:r>
            <a:r>
              <a:rPr lang="ko-KR" altLang="en-US" dirty="0"/>
              <a:t>그리드탐색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D001273E-D2C6-301E-5514-59B76A68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70" y="1825625"/>
            <a:ext cx="5945259" cy="4351338"/>
          </a:xfrm>
        </p:spPr>
      </p:pic>
    </p:spTree>
    <p:extLst>
      <p:ext uri="{BB962C8B-B14F-4D97-AF65-F5344CB8AC3E}">
        <p14:creationId xmlns:p14="http://schemas.microsoft.com/office/powerpoint/2010/main" val="401136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0701D-4CD1-13D8-2EE2-31875CDC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2-13(3) </a:t>
            </a:r>
            <a:r>
              <a:rPr lang="ko-KR" altLang="en-US" dirty="0"/>
              <a:t>그리드탐색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F6632B-C0FA-9398-283B-3C40B887E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1" y="1825625"/>
            <a:ext cx="6379458" cy="4351338"/>
          </a:xfrm>
        </p:spPr>
      </p:pic>
    </p:spTree>
    <p:extLst>
      <p:ext uri="{BB962C8B-B14F-4D97-AF65-F5344CB8AC3E}">
        <p14:creationId xmlns:p14="http://schemas.microsoft.com/office/powerpoint/2010/main" val="2235822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0701D-4CD1-13D8-2EE2-31875CDC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2-13(3) </a:t>
            </a:r>
            <a:r>
              <a:rPr lang="ko-KR" altLang="en-US" dirty="0"/>
              <a:t>그리드탐색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F6632B-C0FA-9398-283B-3C40B887E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1" y="1825625"/>
            <a:ext cx="6379458" cy="4351338"/>
          </a:xfrm>
        </p:spPr>
      </p:pic>
    </p:spTree>
    <p:extLst>
      <p:ext uri="{BB962C8B-B14F-4D97-AF65-F5344CB8AC3E}">
        <p14:creationId xmlns:p14="http://schemas.microsoft.com/office/powerpoint/2010/main" val="397588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1D0E2-7C03-BBB0-7C7B-E8372B82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2-14 </a:t>
            </a:r>
            <a:r>
              <a:rPr lang="ko-KR" altLang="en-US" dirty="0"/>
              <a:t>랜덤탐색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42FEAD6-22DB-2D41-C5DF-A22FDF747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73" y="1825625"/>
            <a:ext cx="8429253" cy="4351338"/>
          </a:xfrm>
        </p:spPr>
      </p:pic>
    </p:spTree>
    <p:extLst>
      <p:ext uri="{BB962C8B-B14F-4D97-AF65-F5344CB8AC3E}">
        <p14:creationId xmlns:p14="http://schemas.microsoft.com/office/powerpoint/2010/main" val="1502975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1D0E2-7C03-BBB0-7C7B-E8372B82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2-15 </a:t>
            </a:r>
            <a:r>
              <a:rPr lang="ko-KR" altLang="en-US" dirty="0"/>
              <a:t>최상의 모델과 오차분석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11C598C4-CFB2-0C80-799C-FBD587C0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13" y="1825625"/>
            <a:ext cx="8435773" cy="4351338"/>
          </a:xfrm>
        </p:spPr>
      </p:pic>
    </p:spTree>
    <p:extLst>
      <p:ext uri="{BB962C8B-B14F-4D97-AF65-F5344CB8AC3E}">
        <p14:creationId xmlns:p14="http://schemas.microsoft.com/office/powerpoint/2010/main" val="110260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F24F8-6911-09AA-3972-1880FA077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63292-7BAB-725B-152F-8952D6E5E9F1}"/>
              </a:ext>
            </a:extLst>
          </p:cNvPr>
          <p:cNvSpPr txBox="1"/>
          <p:nvPr/>
        </p:nvSpPr>
        <p:spPr>
          <a:xfrm>
            <a:off x="2098646" y="559802"/>
            <a:ext cx="79947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https://github.com/rickiepark/handson-ml2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A5ECCBA-C25D-07B8-E7F6-2142E73CB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6" y="1284957"/>
            <a:ext cx="6181296" cy="5432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990A225-DDD8-C78F-4794-90E4C23BDF87}"/>
                  </a:ext>
                </a:extLst>
              </p14:cNvPr>
              <p14:cNvContentPartPr/>
              <p14:nvPr/>
            </p14:nvContentPartPr>
            <p14:xfrm>
              <a:off x="2892137" y="3376344"/>
              <a:ext cx="297360" cy="169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990A225-DDD8-C78F-4794-90E4C23BDF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3137" y="3367344"/>
                <a:ext cx="31500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667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1D0E2-7C03-BBB0-7C7B-E8372B82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2-16 </a:t>
            </a:r>
            <a:r>
              <a:rPr lang="ko-KR" altLang="en-US" dirty="0"/>
              <a:t>테스트 세트로 시스템 평가하기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3885A86A-28B6-B330-7870-3B4489C67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36202"/>
            <a:ext cx="5351600" cy="4740761"/>
          </a:xfrm>
        </p:spPr>
      </p:pic>
    </p:spTree>
    <p:extLst>
      <p:ext uri="{BB962C8B-B14F-4D97-AF65-F5344CB8AC3E}">
        <p14:creationId xmlns:p14="http://schemas.microsoft.com/office/powerpoint/2010/main" val="3957850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F899F-293F-C4D0-EAD6-B351F440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3</a:t>
            </a:r>
            <a:r>
              <a:rPr lang="ko-KR" altLang="en-US">
                <a:solidFill>
                  <a:srgbClr val="FFFFFF"/>
                </a:solidFill>
              </a:rPr>
              <a:t>장에서 다루는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D170F-D1FC-2436-5290-6C9B9F22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b="1"/>
              <a:t>분류 문제의 개념과 접근법에 대해  전반적인 내용을 다룰 예정</a:t>
            </a:r>
            <a:endParaRPr lang="en-US" altLang="ko-KR" b="1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개별 모델에 대해서는 </a:t>
            </a:r>
            <a:r>
              <a:rPr lang="en-US" altLang="ko-KR"/>
              <a:t>4</a:t>
            </a:r>
            <a:r>
              <a:rPr lang="ko-KR" altLang="en-US"/>
              <a:t>장 이후에</a:t>
            </a:r>
            <a:r>
              <a:rPr lang="en-US" altLang="ko-KR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81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3CC4D-0D4B-FA01-ACF6-1ADD9335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/>
              <a:t>환경 설정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52F0803-D786-49DB-BC54-2C367A17E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6" y="1825625"/>
            <a:ext cx="6566787" cy="4351338"/>
          </a:xfrm>
        </p:spPr>
      </p:pic>
    </p:spTree>
    <p:extLst>
      <p:ext uri="{BB962C8B-B14F-4D97-AF65-F5344CB8AC3E}">
        <p14:creationId xmlns:p14="http://schemas.microsoft.com/office/powerpoint/2010/main" val="944026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C7276-FEAA-6215-4D85-6EF591C4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ko-KR" sz="3000" b="1" dirty="0"/>
              <a:t>MNIST </a:t>
            </a:r>
            <a:r>
              <a:rPr lang="ko-KR" altLang="en-US" sz="3000" b="1" dirty="0"/>
              <a:t>데이터베이스</a:t>
            </a:r>
            <a:br>
              <a:rPr lang="en-US" altLang="ko-KR" sz="3000" dirty="0"/>
            </a:br>
            <a:r>
              <a:rPr lang="en-US" altLang="ko-KR" sz="3000" dirty="0"/>
              <a:t>(Modified </a:t>
            </a:r>
            <a:r>
              <a:rPr lang="en-US" altLang="ko-KR" sz="3000" u="sng" dirty="0"/>
              <a:t>National Institute of Standards and Technology</a:t>
            </a:r>
            <a:r>
              <a:rPr lang="en-US" altLang="ko-KR" sz="3000" dirty="0"/>
              <a:t> database)</a:t>
            </a:r>
            <a:endParaRPr lang="ko-KR" altLang="en-US" sz="3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19342-D8C5-9AAC-2AB8-BD22CD86A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2200" dirty="0"/>
              <a:t>-</a:t>
            </a:r>
            <a:r>
              <a:rPr lang="ko-KR" altLang="en-US" sz="2200" dirty="0"/>
              <a:t>손으로 쓴 숫자들로 이루어진 대형 데이터베이스이며 다양한 화상처리 시스템을 트레이닝하기위해 일반적으로 사용됨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-28x28</a:t>
            </a:r>
            <a:r>
              <a:rPr lang="ko-KR" altLang="en-US" sz="2200" dirty="0"/>
              <a:t>픽셀의 </a:t>
            </a:r>
            <a:r>
              <a:rPr lang="ko-KR" altLang="en-US" sz="2200" dirty="0" err="1"/>
              <a:t>흑백이미지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-60000</a:t>
            </a:r>
            <a:r>
              <a:rPr lang="ko-KR" altLang="en-US" sz="2200" dirty="0"/>
              <a:t>개의 트레이닝 이미지와 </a:t>
            </a:r>
            <a:r>
              <a:rPr lang="en-US" altLang="ko-KR" sz="2200" dirty="0"/>
              <a:t>10000</a:t>
            </a:r>
            <a:r>
              <a:rPr lang="ko-KR" altLang="en-US" sz="2200" dirty="0"/>
              <a:t>개의 테스트 이미지를 포함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5" name="그림 4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7C885091-8718-9529-55B3-B7F14285A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0" r="12072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7D711-CE4B-96DE-8796-3DEA4067BD10}"/>
              </a:ext>
            </a:extLst>
          </p:cNvPr>
          <p:cNvSpPr txBox="1"/>
          <p:nvPr/>
        </p:nvSpPr>
        <p:spPr>
          <a:xfrm>
            <a:off x="7675658" y="6154912"/>
            <a:ext cx="379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미국 국립 표준 기술 연구소</a:t>
            </a:r>
          </a:p>
        </p:txBody>
      </p:sp>
    </p:spTree>
    <p:extLst>
      <p:ext uri="{BB962C8B-B14F-4D97-AF65-F5344CB8AC3E}">
        <p14:creationId xmlns:p14="http://schemas.microsoft.com/office/powerpoint/2010/main" val="409644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36EAC-E609-0519-D595-B9205ACC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3-2(1) MNIST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FB6473D-4756-A6EB-38CA-947ABE7E1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63" y="1325461"/>
            <a:ext cx="4967948" cy="5052920"/>
          </a:xfrm>
        </p:spPr>
      </p:pic>
    </p:spTree>
    <p:extLst>
      <p:ext uri="{BB962C8B-B14F-4D97-AF65-F5344CB8AC3E}">
        <p14:creationId xmlns:p14="http://schemas.microsoft.com/office/powerpoint/2010/main" val="2633990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D2F20-3D12-6136-6487-F2CD2BC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3-2(1) MNIST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E25726-9F14-1C50-4478-18848444B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5" y="1825625"/>
            <a:ext cx="7479929" cy="4351338"/>
          </a:xfrm>
        </p:spPr>
      </p:pic>
    </p:spTree>
    <p:extLst>
      <p:ext uri="{BB962C8B-B14F-4D97-AF65-F5344CB8AC3E}">
        <p14:creationId xmlns:p14="http://schemas.microsoft.com/office/powerpoint/2010/main" val="4252771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50FD8-EB63-27DB-2308-F79172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3-2(2) MNIST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89E3B53-35A4-2ED8-C2ED-938E3CA1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4" y="1319440"/>
            <a:ext cx="6880074" cy="517343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FBE4AE-EFA9-CFF8-7C41-BF4AA25C7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85" y="1319440"/>
            <a:ext cx="6125430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7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638BB-4F38-E9D0-C8E4-AD34BE21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 </a:t>
            </a:r>
            <a:r>
              <a:rPr lang="ko-KR" altLang="en-US" dirty="0"/>
              <a:t>이진 분류기 훈련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76E91C0-9D84-D866-36BA-6EC4F7837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7239"/>
            <a:ext cx="10515600" cy="4188109"/>
          </a:xfrm>
        </p:spPr>
      </p:pic>
    </p:spTree>
    <p:extLst>
      <p:ext uri="{BB962C8B-B14F-4D97-AF65-F5344CB8AC3E}">
        <p14:creationId xmlns:p14="http://schemas.microsoft.com/office/powerpoint/2010/main" val="2301473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57B40-CA33-00ED-A578-8D9E59F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 </a:t>
            </a:r>
            <a:r>
              <a:rPr lang="ko-KR" altLang="en-US" dirty="0"/>
              <a:t>교차 검증을 사용한 정확도 측정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A16F4F2-ED67-6A33-2609-DBF64D885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37" y="1825625"/>
            <a:ext cx="6732526" cy="4351338"/>
          </a:xfrm>
        </p:spPr>
      </p:pic>
    </p:spTree>
    <p:extLst>
      <p:ext uri="{BB962C8B-B14F-4D97-AF65-F5344CB8AC3E}">
        <p14:creationId xmlns:p14="http://schemas.microsoft.com/office/powerpoint/2010/main" val="769439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1A06C-8714-CEC1-9340-B0BCF907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 </a:t>
            </a:r>
            <a:r>
              <a:rPr lang="ko-KR" altLang="en-US" dirty="0"/>
              <a:t>혼동행렬</a:t>
            </a:r>
            <a:r>
              <a:rPr lang="en-US" altLang="ko-KR" dirty="0"/>
              <a:t>(</a:t>
            </a:r>
            <a:r>
              <a:rPr lang="ko-KR" altLang="en-US" dirty="0"/>
              <a:t>오차 행렬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204918F-15C1-8BFD-100B-E888E278C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1" y="1690688"/>
            <a:ext cx="9564801" cy="4134379"/>
          </a:xfrm>
        </p:spPr>
      </p:pic>
    </p:spTree>
    <p:extLst>
      <p:ext uri="{BB962C8B-B14F-4D97-AF65-F5344CB8AC3E}">
        <p14:creationId xmlns:p14="http://schemas.microsoft.com/office/powerpoint/2010/main" val="331303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13FFF-3A44-682E-E3A5-B64D9482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 </a:t>
            </a:r>
            <a:r>
              <a:rPr lang="ko-KR" altLang="en-US" dirty="0"/>
              <a:t>환경설정 및 데이터 받기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7ABA196-BE1B-7F80-4F62-C9211A6DD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1" y="1690688"/>
            <a:ext cx="4191719" cy="4351338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740B84-A6B9-EC15-D9D4-F4C7A3F2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75" y="1653500"/>
            <a:ext cx="5520213" cy="438852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58CA8D4-1965-157C-E0E2-CD58E7EE67D5}"/>
              </a:ext>
            </a:extLst>
          </p:cNvPr>
          <p:cNvGrpSpPr/>
          <p:nvPr/>
        </p:nvGrpSpPr>
        <p:grpSpPr>
          <a:xfrm>
            <a:off x="2549920" y="3757736"/>
            <a:ext cx="360" cy="16920"/>
            <a:chOff x="2549920" y="3757736"/>
            <a:chExt cx="36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04E9E4A-F35D-5DF6-0622-3BB1E29D6C54}"/>
                    </a:ext>
                  </a:extLst>
                </p14:cNvPr>
                <p14:cNvContentPartPr/>
                <p14:nvPr/>
              </p14:nvContentPartPr>
              <p14:xfrm>
                <a:off x="2549920" y="3766016"/>
                <a:ext cx="360" cy="8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04E9E4A-F35D-5DF6-0622-3BB1E29D6C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40920" y="3757376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5BEB3A5-5E4D-A7DE-25FA-2862112253EF}"/>
                    </a:ext>
                  </a:extLst>
                </p14:cNvPr>
                <p14:cNvContentPartPr/>
                <p14:nvPr/>
              </p14:nvContentPartPr>
              <p14:xfrm>
                <a:off x="2549920" y="3757736"/>
                <a:ext cx="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5BEB3A5-5E4D-A7DE-25FA-2862112253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0920" y="37490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5E96D13-81C5-AF33-3FEC-35628586989D}"/>
                  </a:ext>
                </a:extLst>
              </p14:cNvPr>
              <p14:cNvContentPartPr/>
              <p14:nvPr/>
            </p14:nvContentPartPr>
            <p14:xfrm>
              <a:off x="2172640" y="2080136"/>
              <a:ext cx="28080" cy="3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5E96D13-81C5-AF33-3FEC-3562858698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3640" y="2071496"/>
                <a:ext cx="45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ACF4CBB-6861-789A-4BD3-7AC759AD6F0B}"/>
                  </a:ext>
                </a:extLst>
              </p14:cNvPr>
              <p14:cNvContentPartPr/>
              <p14:nvPr/>
            </p14:nvContentPartPr>
            <p14:xfrm>
              <a:off x="2398720" y="3774656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ACF4CBB-6861-789A-4BD3-7AC759AD6F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080" y="37656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61B14C3-D64B-8D85-C784-0D430FA5B833}"/>
                  </a:ext>
                </a:extLst>
              </p14:cNvPr>
              <p14:cNvContentPartPr/>
              <p14:nvPr/>
            </p14:nvContentPartPr>
            <p14:xfrm>
              <a:off x="2390440" y="3774656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61B14C3-D64B-8D85-C784-0D430FA5B8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1800" y="37656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2B6617A-E604-8384-3D9D-6D00BB8952F0}"/>
                  </a:ext>
                </a:extLst>
              </p14:cNvPr>
              <p14:cNvContentPartPr/>
              <p14:nvPr/>
            </p14:nvContentPartPr>
            <p14:xfrm>
              <a:off x="2172640" y="2223056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2B6617A-E604-8384-3D9D-6D00BB895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3640" y="221405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100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584F1-80E8-FF1B-05E6-46784C37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</a:rPr>
              <a:t>혼동 행렬</a:t>
            </a:r>
            <a:r>
              <a:rPr lang="en-US" altLang="ko-KR" sz="3200" b="1">
                <a:solidFill>
                  <a:schemeClr val="bg1"/>
                </a:solidFill>
              </a:rPr>
              <a:t>(confusion matrix)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158F3-9F21-554F-7C6F-2B058539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모델의</a:t>
            </a:r>
            <a:r>
              <a:rPr lang="en-US" altLang="ko-KR" sz="2400" dirty="0"/>
              <a:t> </a:t>
            </a:r>
            <a:r>
              <a:rPr lang="ko-KR" altLang="en-US" sz="2400" dirty="0"/>
              <a:t>성능을 </a:t>
            </a:r>
            <a:r>
              <a:rPr lang="ko-KR" altLang="en-US" sz="2400" dirty="0" err="1"/>
              <a:t>평가할때</a:t>
            </a:r>
            <a:r>
              <a:rPr lang="ko-KR" altLang="en-US" sz="2400" dirty="0"/>
              <a:t> 사용되는 지표</a:t>
            </a:r>
            <a:endParaRPr lang="en-US" altLang="ko-KR" sz="2400" dirty="0"/>
          </a:p>
          <a:p>
            <a:r>
              <a:rPr lang="ko-KR" altLang="en-US" sz="2400" dirty="0" err="1"/>
              <a:t>예측값이</a:t>
            </a:r>
            <a:r>
              <a:rPr lang="ko-KR" altLang="en-US" sz="2400" dirty="0"/>
              <a:t> 실제 </a:t>
            </a:r>
            <a:r>
              <a:rPr lang="ko-KR" altLang="en-US" sz="2400" dirty="0" err="1"/>
              <a:t>관측값을</a:t>
            </a:r>
            <a:r>
              <a:rPr lang="ko-KR" altLang="en-US" sz="2400" dirty="0"/>
              <a:t> 얼마나 정확히 예측했는지 보여주는 행렬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F43610-C6E2-06EC-479A-4E5619E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30" y="4034684"/>
            <a:ext cx="4253155" cy="1536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B6EF0-A45D-9887-463C-091E97C10423}"/>
              </a:ext>
            </a:extLst>
          </p:cNvPr>
          <p:cNvSpPr txBox="1"/>
          <p:nvPr/>
        </p:nvSpPr>
        <p:spPr>
          <a:xfrm>
            <a:off x="4908996" y="361943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 Positive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7DA90-2174-E70C-6A7A-7D27DAC30F8E}"/>
              </a:ext>
            </a:extLst>
          </p:cNvPr>
          <p:cNvSpPr txBox="1"/>
          <p:nvPr/>
        </p:nvSpPr>
        <p:spPr>
          <a:xfrm>
            <a:off x="6457897" y="5519700"/>
            <a:ext cx="20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 Negative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4662C-82D8-1CEB-8254-0770691088B6}"/>
              </a:ext>
            </a:extLst>
          </p:cNvPr>
          <p:cNvSpPr txBox="1"/>
          <p:nvPr/>
        </p:nvSpPr>
        <p:spPr>
          <a:xfrm>
            <a:off x="8909108" y="341851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정밀도</a:t>
            </a:r>
            <a:r>
              <a:rPr lang="en-US" altLang="ko-KR" dirty="0"/>
              <a:t>=TP/(TP+FP)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73C5C-38F7-F6AC-3FAD-4584FAC2E66F}"/>
              </a:ext>
            </a:extLst>
          </p:cNvPr>
          <p:cNvSpPr txBox="1"/>
          <p:nvPr/>
        </p:nvSpPr>
        <p:spPr>
          <a:xfrm>
            <a:off x="8909108" y="4127383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재현율</a:t>
            </a:r>
            <a:r>
              <a:rPr lang="en-US" altLang="ko-KR" dirty="0"/>
              <a:t>=TP/TP+FN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7A88B-D9CC-998C-A4F5-921294DC55EC}"/>
              </a:ext>
            </a:extLst>
          </p:cNvPr>
          <p:cNvSpPr txBox="1"/>
          <p:nvPr/>
        </p:nvSpPr>
        <p:spPr>
          <a:xfrm>
            <a:off x="8909108" y="4714325"/>
            <a:ext cx="233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특이도</a:t>
            </a:r>
            <a:r>
              <a:rPr lang="en-US" altLang="ko-KR" dirty="0"/>
              <a:t>=TN/(TN+FP)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26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8D5FE-A9E3-351D-202C-F618A3C7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 </a:t>
            </a:r>
            <a:r>
              <a:rPr lang="ko-KR" altLang="en-US" dirty="0"/>
              <a:t>정밀도와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EF42554A-902F-8298-8726-B7ADC8B2F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81" y="1390260"/>
            <a:ext cx="6033081" cy="5101687"/>
          </a:xfrm>
        </p:spPr>
      </p:pic>
    </p:spTree>
    <p:extLst>
      <p:ext uri="{BB962C8B-B14F-4D97-AF65-F5344CB8AC3E}">
        <p14:creationId xmlns:p14="http://schemas.microsoft.com/office/powerpoint/2010/main" val="1650332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263CD-2620-C144-4969-8D5C041F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CFBC09-391A-F019-ED0E-5AC24433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Precision = </a:t>
            </a:r>
            <a:r>
              <a:rPr lang="ko-KR" altLang="en-US" sz="2400" dirty="0"/>
              <a:t>정밀도</a:t>
            </a:r>
            <a:endParaRPr lang="en-US" altLang="ko-KR" sz="2400" dirty="0"/>
          </a:p>
          <a:p>
            <a:r>
              <a:rPr lang="en-US" sz="2400" dirty="0"/>
              <a:t>Recall = </a:t>
            </a:r>
            <a:r>
              <a:rPr lang="ko-KR" altLang="en-US" sz="2400" dirty="0" err="1"/>
              <a:t>재현율</a:t>
            </a:r>
            <a:endParaRPr 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8EABAC-AC62-6358-DC04-19BBACAB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3554938"/>
            <a:ext cx="5069382" cy="8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19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A5ACB-A16F-11F7-195E-69F09AB7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3-6(1) </a:t>
            </a:r>
            <a:r>
              <a:rPr lang="ko-KR" altLang="en-US" dirty="0"/>
              <a:t>정밀도와 </a:t>
            </a:r>
            <a:r>
              <a:rPr lang="ko-KR" altLang="en-US" dirty="0" err="1"/>
              <a:t>재현율</a:t>
            </a:r>
            <a:r>
              <a:rPr lang="ko-KR" altLang="en-US" dirty="0"/>
              <a:t> 트레이드 오프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C85654-7E03-6975-26E8-A0C6FC16E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01" y="1423644"/>
            <a:ext cx="6350777" cy="5069231"/>
          </a:xfrm>
        </p:spPr>
      </p:pic>
    </p:spTree>
    <p:extLst>
      <p:ext uri="{BB962C8B-B14F-4D97-AF65-F5344CB8AC3E}">
        <p14:creationId xmlns:p14="http://schemas.microsoft.com/office/powerpoint/2010/main" val="606222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81BD-E3C3-5B8C-B00F-BD348A55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3-6(2) </a:t>
            </a:r>
            <a:r>
              <a:rPr lang="ko-KR" altLang="en-US" dirty="0"/>
              <a:t>정밀도와 재현율의 트레이드 오프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9C03E940-1415-0515-E5D3-A5D392255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26" y="1466240"/>
            <a:ext cx="5700270" cy="47107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974F4-CD27-A131-3501-DF33F0175993}"/>
              </a:ext>
            </a:extLst>
          </p:cNvPr>
          <p:cNvSpPr txBox="1"/>
          <p:nvPr/>
        </p:nvSpPr>
        <p:spPr>
          <a:xfrm>
            <a:off x="7315200" y="4186106"/>
            <a:ext cx="41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정밀도와 재현율은 상호 보완적 관계</a:t>
            </a:r>
          </a:p>
        </p:txBody>
      </p:sp>
    </p:spTree>
    <p:extLst>
      <p:ext uri="{BB962C8B-B14F-4D97-AF65-F5344CB8AC3E}">
        <p14:creationId xmlns:p14="http://schemas.microsoft.com/office/powerpoint/2010/main" val="2955517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81BD-E3C3-5B8C-B00F-BD348A55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3-6(3) </a:t>
            </a:r>
            <a:r>
              <a:rPr lang="ko-KR" altLang="en-US" dirty="0"/>
              <a:t>정밀도와 재현율의 트레이드 오프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A955E74-198B-1354-2C6C-6DD5DCE35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2" y="1418253"/>
            <a:ext cx="5667110" cy="500120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3B70F-6F12-EB71-5EB9-A01EB73B1FC8}"/>
              </a:ext>
            </a:extLst>
          </p:cNvPr>
          <p:cNvSpPr txBox="1"/>
          <p:nvPr/>
        </p:nvSpPr>
        <p:spPr>
          <a:xfrm>
            <a:off x="469784" y="1663424"/>
            <a:ext cx="343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정밀도 </a:t>
            </a:r>
            <a:r>
              <a:rPr lang="ko-KR" altLang="en-US" dirty="0" err="1"/>
              <a:t>재현율</a:t>
            </a:r>
            <a:r>
              <a:rPr lang="ko-KR" altLang="en-US" dirty="0"/>
              <a:t> 곡선</a:t>
            </a:r>
            <a:r>
              <a:rPr lang="en-US" altLang="ko-KR" dirty="0"/>
              <a:t>(P-R</a:t>
            </a:r>
            <a:r>
              <a:rPr lang="ko-KR" altLang="en-US" dirty="0"/>
              <a:t>곡선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E4E04-9380-2ED5-E61E-EDC1E0C8D468}"/>
              </a:ext>
            </a:extLst>
          </p:cNvPr>
          <p:cNvSpPr txBox="1"/>
          <p:nvPr/>
        </p:nvSpPr>
        <p:spPr>
          <a:xfrm>
            <a:off x="469784" y="2374084"/>
            <a:ext cx="2952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그래프가 오른쪽 상단으로 갈수록 좋다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595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81BD-E3C3-5B8C-B00F-BD348A55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3-6(4) </a:t>
            </a:r>
            <a:r>
              <a:rPr lang="ko-KR" altLang="en-US" dirty="0"/>
              <a:t>정밀도와 재현율의 트레이드 오프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A345D19-F7F8-21B9-47D6-A992A766E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63" y="2229396"/>
            <a:ext cx="6611273" cy="3543795"/>
          </a:xfrm>
        </p:spPr>
      </p:pic>
    </p:spTree>
    <p:extLst>
      <p:ext uri="{BB962C8B-B14F-4D97-AF65-F5344CB8AC3E}">
        <p14:creationId xmlns:p14="http://schemas.microsoft.com/office/powerpoint/2010/main" val="3533483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6822D-FEEA-2837-4209-C0EFF65F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3-7(1) ROC</a:t>
            </a:r>
            <a:r>
              <a:rPr lang="ko-KR" altLang="en-US" dirty="0"/>
              <a:t>곡선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58386D-8335-91B2-516F-2F0A8FC50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67" y="1325460"/>
            <a:ext cx="5721184" cy="53270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4850F-1B27-9C97-26C2-9CC7A64D93C9}"/>
              </a:ext>
            </a:extLst>
          </p:cNvPr>
          <p:cNvSpPr txBox="1"/>
          <p:nvPr/>
        </p:nvSpPr>
        <p:spPr>
          <a:xfrm>
            <a:off x="532749" y="2139193"/>
            <a:ext cx="299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거짓양성비율</a:t>
            </a:r>
            <a:r>
              <a:rPr lang="en-US" altLang="ko-KR" dirty="0"/>
              <a:t>FPR=FP/(FP+TN)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E1700-A7D3-0631-ACD7-69C7FA09A91B}"/>
              </a:ext>
            </a:extLst>
          </p:cNvPr>
          <p:cNvSpPr txBox="1"/>
          <p:nvPr/>
        </p:nvSpPr>
        <p:spPr>
          <a:xfrm>
            <a:off x="532749" y="3105834"/>
            <a:ext cx="268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그래프가 왼쪽 상단으로 갈수록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464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6822D-FEEA-2837-4209-C0EFF65F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3-7(2) ROC</a:t>
            </a:r>
            <a:r>
              <a:rPr lang="ko-KR" altLang="en-US" dirty="0"/>
              <a:t>곡선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3ED4440-B507-CC67-AE96-5573D92BF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82" y="1419755"/>
            <a:ext cx="3766656" cy="5235380"/>
          </a:xfrm>
        </p:spPr>
      </p:pic>
    </p:spTree>
    <p:extLst>
      <p:ext uri="{BB962C8B-B14F-4D97-AF65-F5344CB8AC3E}">
        <p14:creationId xmlns:p14="http://schemas.microsoft.com/office/powerpoint/2010/main" val="1386646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6822D-FEEA-2837-4209-C0EFF65F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3-7(3) ROC</a:t>
            </a:r>
            <a:r>
              <a:rPr lang="ko-KR" altLang="en-US" dirty="0"/>
              <a:t>곡선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288034F-59E6-B1AB-3A8D-B0083367F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3029608"/>
            <a:ext cx="6868484" cy="1943371"/>
          </a:xfrm>
        </p:spPr>
      </p:pic>
    </p:spTree>
    <p:extLst>
      <p:ext uri="{BB962C8B-B14F-4D97-AF65-F5344CB8AC3E}">
        <p14:creationId xmlns:p14="http://schemas.microsoft.com/office/powerpoint/2010/main" val="402436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B0CF-DA05-EC07-3398-AEAAFB7A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290"/>
            <a:ext cx="10515600" cy="69239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%</a:t>
            </a:r>
            <a:r>
              <a:rPr lang="en-US" altLang="ko-KR" sz="2000" b="1" dirty="0" err="1"/>
              <a:t>matplot</a:t>
            </a:r>
            <a:r>
              <a:rPr lang="en-US" altLang="ko-KR" sz="2000" b="1" dirty="0"/>
              <a:t> inline?</a:t>
            </a:r>
            <a:endParaRPr lang="ko-KR" altLang="en-US" sz="2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3B9A2-7853-9017-B1C0-5C17E8631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600" dirty="0"/>
              <a:t>그림</a:t>
            </a:r>
            <a:r>
              <a:rPr lang="en-US" altLang="ko-KR" sz="2600" dirty="0"/>
              <a:t>, </a:t>
            </a:r>
            <a:r>
              <a:rPr lang="ko-KR" altLang="en-US" sz="2600" dirty="0"/>
              <a:t>소리</a:t>
            </a:r>
            <a:r>
              <a:rPr lang="en-US" altLang="ko-KR" sz="2600" dirty="0"/>
              <a:t>, </a:t>
            </a:r>
            <a:r>
              <a:rPr lang="ko-KR" altLang="en-US" sz="2600" dirty="0"/>
              <a:t>애니메이션과 같은 결과물들을 </a:t>
            </a:r>
            <a:r>
              <a:rPr lang="en-US" altLang="ko-KR" sz="2600" dirty="0" err="1"/>
              <a:t>jupyter</a:t>
            </a:r>
            <a:r>
              <a:rPr lang="en-US" altLang="ko-KR" sz="2600" dirty="0"/>
              <a:t> notebook</a:t>
            </a:r>
            <a:r>
              <a:rPr lang="ko-KR" altLang="en-US" sz="2600" dirty="0"/>
              <a:t>을 실행한 브라우저에서 바로 그림을 볼 수 있게 해준다</a:t>
            </a:r>
            <a:r>
              <a:rPr lang="en-US" altLang="ko-KR" sz="2600" dirty="0"/>
              <a:t>.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B125E-1369-F55E-1BEE-5435CB3D1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65" y="2852721"/>
            <a:ext cx="3451384" cy="2616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05AEB-F455-212A-2CEE-082130B8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16" y="2852721"/>
            <a:ext cx="4590627" cy="2616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57335-3A3D-DE46-8BB8-5A5DAF98FCCC}"/>
              </a:ext>
            </a:extLst>
          </p:cNvPr>
          <p:cNvSpPr txBox="1"/>
          <p:nvPr/>
        </p:nvSpPr>
        <p:spPr>
          <a:xfrm>
            <a:off x="7427167" y="2852721"/>
            <a:ext cx="3844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현재는 </a:t>
            </a:r>
            <a:r>
              <a:rPr lang="en-US" altLang="ko-KR" dirty="0"/>
              <a:t>default</a:t>
            </a:r>
            <a:r>
              <a:rPr lang="ko-KR" altLang="en-US" dirty="0"/>
              <a:t>로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이나 </a:t>
            </a:r>
            <a:r>
              <a:rPr lang="en-US" altLang="ko-KR" dirty="0" err="1"/>
              <a:t>colab</a:t>
            </a:r>
            <a:r>
              <a:rPr lang="ko-KR" altLang="en-US" dirty="0"/>
              <a:t>에서 적용되기 때문에 굳이 호출하지 않아도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91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26E5D-988E-1D2B-DE53-E4D0BF23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/>
              <a:t>다중 분류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F9213F-0971-47A7-2825-3DE8F194F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altLang="ko-KR" sz="2000" b="1"/>
              <a:t>OVR(One vs Rest)=OVA(One vs All)</a:t>
            </a:r>
          </a:p>
          <a:p>
            <a:pPr marL="0" indent="0">
              <a:buNone/>
            </a:pPr>
            <a:r>
              <a:rPr lang="ko-KR" altLang="en-US" sz="2000"/>
              <a:t>숫자 하나 대 나머지를 비교하는 방법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r>
              <a:rPr lang="en-US" altLang="ko-KR" sz="2000" b="1"/>
              <a:t>OVO(One vs One)</a:t>
            </a:r>
          </a:p>
          <a:p>
            <a:pPr marL="0" indent="0">
              <a:buNone/>
            </a:pPr>
            <a:r>
              <a:rPr lang="en-US" altLang="ko-KR" sz="2000"/>
              <a:t>1:1</a:t>
            </a:r>
            <a:r>
              <a:rPr lang="ko-KR" altLang="en-US" sz="2000"/>
              <a:t>로 이진분류기를 만드는 방법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0D323-3560-EA58-FF5D-13F2B36EA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20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C2CCC-C3BF-5C3E-7C81-B822E6B6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3-8(1) </a:t>
            </a:r>
            <a:r>
              <a:rPr lang="ko-KR" altLang="en-US" dirty="0"/>
              <a:t>다중 분류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E3DC3B6-E16F-8964-19F7-3228AE02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4" y="1402444"/>
            <a:ext cx="5771625" cy="5202505"/>
          </a:xfrm>
        </p:spPr>
      </p:pic>
    </p:spTree>
    <p:extLst>
      <p:ext uri="{BB962C8B-B14F-4D97-AF65-F5344CB8AC3E}">
        <p14:creationId xmlns:p14="http://schemas.microsoft.com/office/powerpoint/2010/main" val="2926568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C2CCC-C3BF-5C3E-7C81-B822E6B6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3-8(2) </a:t>
            </a:r>
            <a:r>
              <a:rPr lang="ko-KR" altLang="en-US" dirty="0"/>
              <a:t>다중 분류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2C0D1D0-B806-6CA4-5B74-B423FC7D4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41" y="2115081"/>
            <a:ext cx="8183117" cy="3772426"/>
          </a:xfrm>
        </p:spPr>
      </p:pic>
    </p:spTree>
    <p:extLst>
      <p:ext uri="{BB962C8B-B14F-4D97-AF65-F5344CB8AC3E}">
        <p14:creationId xmlns:p14="http://schemas.microsoft.com/office/powerpoint/2010/main" val="2821811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49F5-5E47-0013-1903-9F46EA49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3-9(1) </a:t>
            </a:r>
            <a:r>
              <a:rPr lang="ko-KR" altLang="en-US" dirty="0"/>
              <a:t>에러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FA262F-2511-E4F9-66DE-B884791EA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33" y="1551964"/>
            <a:ext cx="6552901" cy="47592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4CEAF-5491-7976-5EF4-B1457A35857F}"/>
              </a:ext>
            </a:extLst>
          </p:cNvPr>
          <p:cNvSpPr txBox="1"/>
          <p:nvPr/>
        </p:nvSpPr>
        <p:spPr>
          <a:xfrm>
            <a:off x="3280096" y="1853967"/>
            <a:ext cx="1417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예측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162C4-2437-11CE-37B8-18F1B0FC5F54}"/>
              </a:ext>
            </a:extLst>
          </p:cNvPr>
          <p:cNvSpPr txBox="1"/>
          <p:nvPr/>
        </p:nvSpPr>
        <p:spPr>
          <a:xfrm>
            <a:off x="2961314" y="2100188"/>
            <a:ext cx="3187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실</a:t>
            </a:r>
            <a:endParaRPr lang="en-US" altLang="ko-KR" sz="1000" b="1" dirty="0"/>
          </a:p>
          <a:p>
            <a:r>
              <a:rPr lang="ko-KR" altLang="en-US" sz="1000" b="1" dirty="0"/>
              <a:t>제</a:t>
            </a:r>
            <a:endParaRPr lang="en-US" altLang="ko-KR" sz="1000" b="1" dirty="0"/>
          </a:p>
          <a:p>
            <a:r>
              <a:rPr lang="ko-KR" altLang="en-US" sz="1000" b="1" dirty="0"/>
              <a:t>클</a:t>
            </a:r>
            <a:endParaRPr lang="en-US" altLang="ko-KR" sz="1000" b="1" dirty="0"/>
          </a:p>
          <a:p>
            <a:r>
              <a:rPr lang="ko-KR" altLang="en-US" sz="1000" b="1" dirty="0" err="1"/>
              <a:t>래</a:t>
            </a:r>
            <a:endParaRPr lang="en-US" altLang="ko-KR" sz="1000" b="1" dirty="0"/>
          </a:p>
          <a:p>
            <a:r>
              <a:rPr lang="ko-KR" altLang="en-US" sz="1000" b="1" dirty="0" err="1"/>
              <a:t>스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308150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49F5-5E47-0013-1903-9F46EA49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3-9(2) </a:t>
            </a:r>
            <a:r>
              <a:rPr lang="ko-KR" altLang="en-US" dirty="0"/>
              <a:t>에러 분석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6F8A659-E349-6E83-64C0-4218BD7B0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" y="1464899"/>
            <a:ext cx="5967549" cy="4351338"/>
          </a:xfr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FD1BD27-CB39-0EEA-D093-4F862C2C1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3" y="1974214"/>
            <a:ext cx="3989182" cy="383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C35D6-2E2C-9674-8886-0DB86F5B6CBB}"/>
              </a:ext>
            </a:extLst>
          </p:cNvPr>
          <p:cNvSpPr txBox="1"/>
          <p:nvPr/>
        </p:nvSpPr>
        <p:spPr>
          <a:xfrm>
            <a:off x="2583810" y="2544240"/>
            <a:ext cx="2869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-8</a:t>
            </a:r>
            <a:r>
              <a:rPr lang="ko-KR" altLang="en-US" sz="1300" dirty="0"/>
              <a:t>로 착각한 </a:t>
            </a:r>
            <a:r>
              <a:rPr lang="en-US" altLang="ko-KR" sz="1300" dirty="0"/>
              <a:t>case</a:t>
            </a:r>
            <a:r>
              <a:rPr lang="ko-KR" altLang="en-US" sz="1300" dirty="0"/>
              <a:t>가 많다는 것을 파악 할 수 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78797-BBBA-B243-760B-F7384218A953}"/>
              </a:ext>
            </a:extLst>
          </p:cNvPr>
          <p:cNvSpPr txBox="1"/>
          <p:nvPr/>
        </p:nvSpPr>
        <p:spPr>
          <a:xfrm>
            <a:off x="2583810" y="3208033"/>
            <a:ext cx="33639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-5</a:t>
            </a:r>
            <a:r>
              <a:rPr lang="ko-KR" altLang="en-US" sz="1300" dirty="0"/>
              <a:t>를 </a:t>
            </a:r>
            <a:r>
              <a:rPr lang="en-US" altLang="ko-KR" sz="1300" dirty="0"/>
              <a:t>3</a:t>
            </a:r>
            <a:r>
              <a:rPr lang="ko-KR" altLang="en-US" sz="1300" dirty="0"/>
              <a:t>으로 착각한 </a:t>
            </a:r>
            <a:r>
              <a:rPr lang="en-US" altLang="ko-KR" sz="1300" dirty="0"/>
              <a:t>case</a:t>
            </a:r>
            <a:r>
              <a:rPr lang="ko-KR" altLang="en-US" sz="1300" dirty="0"/>
              <a:t>가 많다는 것을 파악 할 수 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37358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6A2F4-C92A-C9AD-39C8-EFF1BB5D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3-10 </a:t>
            </a:r>
            <a:r>
              <a:rPr lang="ko-KR" altLang="en-US" dirty="0"/>
              <a:t>다중 레이블 분류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1DD416C-F15C-0C8F-18DC-22C64125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64" y="1438275"/>
            <a:ext cx="7689374" cy="47064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4FC84-5AD2-FC9F-EDB0-A0A2D026EBD0}"/>
              </a:ext>
            </a:extLst>
          </p:cNvPr>
          <p:cNvSpPr txBox="1"/>
          <p:nvPr/>
        </p:nvSpPr>
        <p:spPr>
          <a:xfrm>
            <a:off x="6618914" y="5452844"/>
            <a:ext cx="3850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레이블 별로 구분하여 </a:t>
            </a:r>
            <a:r>
              <a:rPr lang="en-US" altLang="ko-KR" sz="1500" dirty="0"/>
              <a:t>f1score</a:t>
            </a:r>
            <a:r>
              <a:rPr lang="ko-KR" altLang="en-US" sz="1500" dirty="0"/>
              <a:t>평균을 구함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88722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51D5A-9AAA-5A5A-B01C-54089785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3-11 </a:t>
            </a:r>
            <a:r>
              <a:rPr lang="ko-KR" altLang="en-US" dirty="0"/>
              <a:t>다중 출력 분류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2F9B9F2-DB65-422B-AFE7-B74D7C125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1483721"/>
            <a:ext cx="4174127" cy="4668075"/>
          </a:xfrm>
        </p:spPr>
      </p:pic>
    </p:spTree>
    <p:extLst>
      <p:ext uri="{BB962C8B-B14F-4D97-AF65-F5344CB8AC3E}">
        <p14:creationId xmlns:p14="http://schemas.microsoft.com/office/powerpoint/2010/main" val="1319472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8FCA7-5F53-D6EA-F266-47B204E2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3-12(1) KNN</a:t>
            </a:r>
            <a:r>
              <a:rPr lang="ko-KR" altLang="en-US" dirty="0"/>
              <a:t>분류기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FAF94F7-452F-8334-7E9A-11757C59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73" y="1543574"/>
            <a:ext cx="6654567" cy="4633389"/>
          </a:xfrm>
        </p:spPr>
      </p:pic>
    </p:spTree>
    <p:extLst>
      <p:ext uri="{BB962C8B-B14F-4D97-AF65-F5344CB8AC3E}">
        <p14:creationId xmlns:p14="http://schemas.microsoft.com/office/powerpoint/2010/main" val="908189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8FCA7-5F53-D6EA-F266-47B204E2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3-12(1) KNN</a:t>
            </a:r>
            <a:r>
              <a:rPr lang="ko-KR" altLang="en-US" dirty="0"/>
              <a:t>분류기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628DB408-6656-0DBD-ED42-8B95CB48B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90" y="1825625"/>
            <a:ext cx="4016619" cy="4351338"/>
          </a:xfrm>
        </p:spPr>
      </p:pic>
    </p:spTree>
    <p:extLst>
      <p:ext uri="{BB962C8B-B14F-4D97-AF65-F5344CB8AC3E}">
        <p14:creationId xmlns:p14="http://schemas.microsoft.com/office/powerpoint/2010/main" val="1436018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2FFE7-ACC7-9AE2-0D74-EB048ACC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4</a:t>
            </a:r>
            <a:r>
              <a:rPr lang="ko-KR" altLang="en-US" sz="5400"/>
              <a:t>장에서 다룰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62A22-F7AF-C1FF-ECDC-12DCAA882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/>
              <a:t>선형 회귀</a:t>
            </a:r>
            <a:endParaRPr lang="en-US" altLang="ko-KR" sz="2200"/>
          </a:p>
          <a:p>
            <a:r>
              <a:rPr lang="ko-KR" altLang="en-US" sz="2200"/>
              <a:t>릿지</a:t>
            </a:r>
            <a:r>
              <a:rPr lang="en-US" altLang="ko-KR" sz="2200"/>
              <a:t>,</a:t>
            </a:r>
            <a:r>
              <a:rPr lang="ko-KR" altLang="en-US" sz="2200"/>
              <a:t> 라쏘회귀</a:t>
            </a:r>
            <a:endParaRPr lang="en-US" altLang="ko-KR" sz="2200"/>
          </a:p>
          <a:p>
            <a:r>
              <a:rPr lang="ko-KR" altLang="en-US" sz="2200"/>
              <a:t>다항 회귀</a:t>
            </a:r>
            <a:endParaRPr lang="en-US" altLang="ko-KR" sz="2200"/>
          </a:p>
          <a:p>
            <a:r>
              <a:rPr lang="ko-KR" altLang="en-US" sz="2200"/>
              <a:t>경사하강법</a:t>
            </a:r>
            <a:endParaRPr lang="en-US" altLang="ko-KR" sz="2200"/>
          </a:p>
          <a:p>
            <a:r>
              <a:rPr lang="ko-KR" altLang="en-US" sz="2200"/>
              <a:t>로지스틱 회귀</a:t>
            </a:r>
          </a:p>
        </p:txBody>
      </p:sp>
      <p:pic>
        <p:nvPicPr>
          <p:cNvPr id="28" name="Picture 4" descr="어두운 디스플레이의 재무 그래프">
            <a:extLst>
              <a:ext uri="{FF2B5EF4-FFF2-40B4-BE49-F238E27FC236}">
                <a16:creationId xmlns:a16="http://schemas.microsoft.com/office/drawing/2014/main" id="{6DE3FC03-0243-13DB-2FC1-267E9DAFC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4" r="200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928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FA978-613B-91BF-B8B6-F415DA7A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2-2(1) </a:t>
            </a:r>
            <a:r>
              <a:rPr lang="ko-KR" altLang="en-US" dirty="0"/>
              <a:t>데이터 구조 알아보기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97CE32-7458-BF30-4F30-3AEE7DC84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94" y="1750124"/>
            <a:ext cx="84002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0DAD0-2FE7-DE58-230B-BDB90E548331}"/>
              </a:ext>
            </a:extLst>
          </p:cNvPr>
          <p:cNvSpPr txBox="1"/>
          <p:nvPr/>
        </p:nvSpPr>
        <p:spPr>
          <a:xfrm>
            <a:off x="5410899" y="4311941"/>
            <a:ext cx="33220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</a:t>
            </a:r>
            <a:r>
              <a:rPr lang="ko-KR" altLang="en-US" sz="1500" dirty="0"/>
              <a:t>일부 특성이 </a:t>
            </a:r>
            <a:r>
              <a:rPr lang="ko-KR" altLang="en-US" sz="1500" dirty="0" err="1"/>
              <a:t>빠져있는</a:t>
            </a:r>
            <a:r>
              <a:rPr lang="ko-KR" altLang="en-US" sz="1500" dirty="0"/>
              <a:t> 경우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</a:t>
            </a:r>
            <a:r>
              <a:rPr lang="ko-KR" altLang="en-US" sz="1500" dirty="0"/>
              <a:t>범주형 특성인 경우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34D5516-E56D-873A-6189-55584EB4011A}"/>
                  </a:ext>
                </a:extLst>
              </p14:cNvPr>
              <p14:cNvContentPartPr/>
              <p14:nvPr/>
            </p14:nvContentPartPr>
            <p14:xfrm>
              <a:off x="2223040" y="4981736"/>
              <a:ext cx="174240" cy="89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34D5516-E56D-873A-6189-55584EB401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40" y="4973096"/>
                <a:ext cx="1918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040824F-D4F8-6EC0-2EA2-79DD3BCF8B6F}"/>
                  </a:ext>
                </a:extLst>
              </p14:cNvPr>
              <p14:cNvContentPartPr/>
              <p14:nvPr/>
            </p14:nvContentPartPr>
            <p14:xfrm>
              <a:off x="2214400" y="5612096"/>
              <a:ext cx="155880" cy="106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040824F-D4F8-6EC0-2EA2-79DD3BCF8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5400" y="5603096"/>
                <a:ext cx="17352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811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761A-18F9-9690-ED34-4B796E7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 </a:t>
            </a:r>
            <a:r>
              <a:rPr lang="ko-KR" altLang="en-US" dirty="0"/>
              <a:t>환경설정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211C16E-954D-FF04-A7BF-A165A9BD1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48" y="1825625"/>
            <a:ext cx="6124104" cy="4351338"/>
          </a:xfrm>
        </p:spPr>
      </p:pic>
    </p:spTree>
    <p:extLst>
      <p:ext uri="{BB962C8B-B14F-4D97-AF65-F5344CB8AC3E}">
        <p14:creationId xmlns:p14="http://schemas.microsoft.com/office/powerpoint/2010/main" val="1200205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DE3B7-E855-7B9E-113C-33EF14FF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3700"/>
              <a:t>선형 회귀와 경사하강법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44F7A-9626-5BCB-C424-BD5ED09A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X:[1,2,3]</a:t>
            </a:r>
          </a:p>
          <a:p>
            <a:r>
              <a:rPr lang="en-US" altLang="ko-KR" sz="2000" dirty="0"/>
              <a:t>Y:[3,5,7]</a:t>
            </a:r>
          </a:p>
          <a:p>
            <a:r>
              <a:rPr lang="en-US" altLang="ko-KR" sz="2000" dirty="0" err="1"/>
              <a:t>Qx</a:t>
            </a:r>
            <a:r>
              <a:rPr lang="en-US" altLang="ko-KR" sz="2000" dirty="0"/>
              <a:t>=4</a:t>
            </a:r>
            <a:r>
              <a:rPr lang="ko-KR" altLang="en-US" sz="2000" dirty="0" err="1"/>
              <a:t>일때</a:t>
            </a:r>
            <a:r>
              <a:rPr lang="en-US" altLang="ko-KR" sz="2000" dirty="0"/>
              <a:t>,Y</a:t>
            </a:r>
            <a:r>
              <a:rPr lang="ko-KR" altLang="en-US" sz="2000" dirty="0"/>
              <a:t>는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en-US" altLang="ko-KR" sz="2000" dirty="0"/>
              <a:t>f(x)=2x+1(</a:t>
            </a:r>
            <a:r>
              <a:rPr lang="ko-KR" altLang="en-US" sz="2000" dirty="0"/>
              <a:t>정답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9D417C-EEE1-007E-298E-E432E01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3" y="581892"/>
            <a:ext cx="3369572" cy="2518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910D15-42C8-B330-D443-1BF1C5F8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1" y="3707894"/>
            <a:ext cx="3365352" cy="2518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1852D-AEE7-E386-733F-AD653DF35700}"/>
              </a:ext>
            </a:extLst>
          </p:cNvPr>
          <p:cNvSpPr txBox="1"/>
          <p:nvPr/>
        </p:nvSpPr>
        <p:spPr>
          <a:xfrm>
            <a:off x="799090" y="2471096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선형회귀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E0F773D-A66B-1B11-D75D-6776CDE2D9CA}"/>
                  </a:ext>
                </a:extLst>
              </p14:cNvPr>
              <p14:cNvContentPartPr/>
              <p14:nvPr/>
            </p14:nvContentPartPr>
            <p14:xfrm>
              <a:off x="1073513" y="3951056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E0F773D-A66B-1B11-D75D-6776CDE2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873" y="394205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15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6A615-7C62-D9D9-389C-3CAFEB93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선형방정식을 행렬로 변환하기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DEFC308-D4A8-AE29-D957-EB940B9B59E5}"/>
                  </a:ext>
                </a:extLst>
              </p14:cNvPr>
              <p14:cNvContentPartPr/>
              <p14:nvPr/>
            </p14:nvContentPartPr>
            <p14:xfrm>
              <a:off x="914033" y="1761896"/>
              <a:ext cx="151200" cy="9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DEFC308-D4A8-AE29-D957-EB940B9B59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393" y="1753256"/>
                <a:ext cx="168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F8107AA-7420-3792-714A-5CA7CFCAB817}"/>
                  </a:ext>
                </a:extLst>
              </p14:cNvPr>
              <p14:cNvContentPartPr/>
              <p14:nvPr/>
            </p14:nvContentPartPr>
            <p14:xfrm>
              <a:off x="870473" y="1811576"/>
              <a:ext cx="143640" cy="2057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F8107AA-7420-3792-714A-5CA7CFCAB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473" y="1802936"/>
                <a:ext cx="161280" cy="20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10F4BB-7225-3796-49BA-59B1995DED81}"/>
              </a:ext>
            </a:extLst>
          </p:cNvPr>
          <p:cNvGrpSpPr/>
          <p:nvPr/>
        </p:nvGrpSpPr>
        <p:grpSpPr>
          <a:xfrm>
            <a:off x="1023113" y="1845056"/>
            <a:ext cx="201240" cy="236160"/>
            <a:chOff x="1023113" y="1845056"/>
            <a:chExt cx="2012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A73483E-C1D0-F27A-C016-C03CD9F0546A}"/>
                    </a:ext>
                  </a:extLst>
                </p14:cNvPr>
                <p14:cNvContentPartPr/>
                <p14:nvPr/>
              </p14:nvContentPartPr>
              <p14:xfrm>
                <a:off x="1023113" y="1845056"/>
                <a:ext cx="99000" cy="199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A73483E-C1D0-F27A-C016-C03CD9F054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473" y="1836416"/>
                  <a:ext cx="116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2A40FEF-7B45-FB52-C694-B87D269933BF}"/>
                    </a:ext>
                  </a:extLst>
                </p14:cNvPr>
                <p14:cNvContentPartPr/>
                <p14:nvPr/>
              </p14:nvContentPartPr>
              <p14:xfrm>
                <a:off x="1125353" y="1853336"/>
                <a:ext cx="99000" cy="209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2A40FEF-7B45-FB52-C694-B87D26993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713" y="1844696"/>
                  <a:ext cx="116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07FF7D2-933F-36FA-BBC8-7109B65DC8B9}"/>
                    </a:ext>
                  </a:extLst>
                </p14:cNvPr>
                <p14:cNvContentPartPr/>
                <p14:nvPr/>
              </p14:nvContentPartPr>
              <p14:xfrm>
                <a:off x="1046153" y="2038016"/>
                <a:ext cx="44640" cy="43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07FF7D2-933F-36FA-BBC8-7109B65DC8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7513" y="2029376"/>
                  <a:ext cx="6228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9282A6E-D77E-FC67-B1CC-BE95A1AABF44}"/>
                  </a:ext>
                </a:extLst>
              </p14:cNvPr>
              <p14:cNvContentPartPr/>
              <p14:nvPr/>
            </p14:nvContentPartPr>
            <p14:xfrm>
              <a:off x="1374833" y="2021456"/>
              <a:ext cx="9360" cy="141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9282A6E-D77E-FC67-B1CC-BE95A1AABF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5833" y="2012816"/>
                <a:ext cx="27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FD4269A-F96A-D348-DBAE-CF2A140F3971}"/>
                  </a:ext>
                </a:extLst>
              </p14:cNvPr>
              <p14:cNvContentPartPr/>
              <p14:nvPr/>
            </p14:nvContentPartPr>
            <p14:xfrm>
              <a:off x="1786673" y="1845416"/>
              <a:ext cx="360" cy="284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FD4269A-F96A-D348-DBAE-CF2A140F39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7673" y="1836416"/>
                <a:ext cx="1800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467368-AB0D-F8BD-9410-FCB4564A4AD6}"/>
              </a:ext>
            </a:extLst>
          </p:cNvPr>
          <p:cNvGrpSpPr/>
          <p:nvPr/>
        </p:nvGrpSpPr>
        <p:grpSpPr>
          <a:xfrm>
            <a:off x="1081793" y="2289656"/>
            <a:ext cx="477360" cy="337680"/>
            <a:chOff x="1081793" y="2289656"/>
            <a:chExt cx="4773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010E81E-82C2-10FF-2FF5-E1BC9278C005}"/>
                    </a:ext>
                  </a:extLst>
                </p14:cNvPr>
                <p14:cNvContentPartPr/>
                <p14:nvPr/>
              </p14:nvContentPartPr>
              <p14:xfrm>
                <a:off x="1081793" y="2289656"/>
                <a:ext cx="101880" cy="199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010E81E-82C2-10FF-2FF5-E1BC9278C0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2793" y="2281016"/>
                  <a:ext cx="119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2264858-EF7B-91AE-960E-6A9D2A314893}"/>
                    </a:ext>
                  </a:extLst>
                </p14:cNvPr>
                <p14:cNvContentPartPr/>
                <p14:nvPr/>
              </p14:nvContentPartPr>
              <p14:xfrm>
                <a:off x="1241273" y="2323496"/>
                <a:ext cx="24120" cy="167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2264858-EF7B-91AE-960E-6A9D2A3148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2633" y="2314496"/>
                  <a:ext cx="41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6839AE6-16C9-B4A2-D817-E9686A807A81}"/>
                    </a:ext>
                  </a:extLst>
                </p14:cNvPr>
                <p14:cNvContentPartPr/>
                <p14:nvPr/>
              </p14:nvContentPartPr>
              <p14:xfrm>
                <a:off x="1350353" y="2464256"/>
                <a:ext cx="208800" cy="163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6839AE6-16C9-B4A2-D817-E9686A807A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1353" y="2455256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4C7C5A1-C211-49BB-2210-6B8551FE3C27}"/>
                  </a:ext>
                </a:extLst>
              </p14:cNvPr>
              <p14:cNvContentPartPr/>
              <p14:nvPr/>
            </p14:nvContentPartPr>
            <p14:xfrm>
              <a:off x="1811153" y="2348336"/>
              <a:ext cx="12240" cy="281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4C7C5A1-C211-49BB-2210-6B8551FE3C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02513" y="2339696"/>
                <a:ext cx="298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2DE7A04-36E3-1E9F-5BAE-6EF411976D9A}"/>
                  </a:ext>
                </a:extLst>
              </p14:cNvPr>
              <p14:cNvContentPartPr/>
              <p14:nvPr/>
            </p14:nvContentPartPr>
            <p14:xfrm>
              <a:off x="1518113" y="2902376"/>
              <a:ext cx="36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2DE7A04-36E3-1E9F-5BAE-6EF411976D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09113" y="28933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BD41081-D3BA-A422-6C10-3BAF83CE6751}"/>
                  </a:ext>
                </a:extLst>
              </p14:cNvPr>
              <p14:cNvContentPartPr/>
              <p14:nvPr/>
            </p14:nvContentPartPr>
            <p14:xfrm>
              <a:off x="1509833" y="3120536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BD41081-D3BA-A422-6C10-3BAF83CE67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00833" y="31115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EB9A56A-5F26-61D4-1C1A-1CEB0E316445}"/>
                  </a:ext>
                </a:extLst>
              </p14:cNvPr>
              <p14:cNvContentPartPr/>
              <p14:nvPr/>
            </p14:nvContentPartPr>
            <p14:xfrm>
              <a:off x="1501193" y="3380456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EB9A56A-5F26-61D4-1C1A-1CEB0E3164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2553" y="33718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0A81673-ABC2-AC73-0DB9-B425D4077D72}"/>
                  </a:ext>
                </a:extLst>
              </p14:cNvPr>
              <p14:cNvContentPartPr/>
              <p14:nvPr/>
            </p14:nvContentPartPr>
            <p14:xfrm>
              <a:off x="1828433" y="1692776"/>
              <a:ext cx="271440" cy="21405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0A81673-ABC2-AC73-0DB9-B425D4077D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19793" y="1684136"/>
                <a:ext cx="289080" cy="21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0EC653-9984-A8E4-12A2-A48205EDB924}"/>
              </a:ext>
            </a:extLst>
          </p:cNvPr>
          <p:cNvGrpSpPr/>
          <p:nvPr/>
        </p:nvGrpSpPr>
        <p:grpSpPr>
          <a:xfrm>
            <a:off x="2213633" y="1718336"/>
            <a:ext cx="539640" cy="722520"/>
            <a:chOff x="2213633" y="1718336"/>
            <a:chExt cx="53964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1ABE889-74F2-8830-8B15-37A507237180}"/>
                    </a:ext>
                  </a:extLst>
                </p14:cNvPr>
                <p14:cNvContentPartPr/>
                <p14:nvPr/>
              </p14:nvContentPartPr>
              <p14:xfrm>
                <a:off x="2273033" y="1718336"/>
                <a:ext cx="225720" cy="10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1ABE889-74F2-8830-8B15-37A5072371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64033" y="1709696"/>
                  <a:ext cx="243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E17B773-8353-119F-365E-15C9D379C028}"/>
                    </a:ext>
                  </a:extLst>
                </p14:cNvPr>
                <p14:cNvContentPartPr/>
                <p14:nvPr/>
              </p14:nvContentPartPr>
              <p14:xfrm>
                <a:off x="2213633" y="1728056"/>
                <a:ext cx="179280" cy="706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E17B773-8353-119F-365E-15C9D379C0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04993" y="1719056"/>
                  <a:ext cx="1969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3B7A776-77A1-CAF0-859D-488FD74690AD}"/>
                    </a:ext>
                  </a:extLst>
                </p14:cNvPr>
                <p14:cNvContentPartPr/>
                <p14:nvPr/>
              </p14:nvContentPartPr>
              <p14:xfrm>
                <a:off x="2338913" y="1802576"/>
                <a:ext cx="231840" cy="2001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3B7A776-77A1-CAF0-859D-488FD74690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30273" y="1793576"/>
                  <a:ext cx="249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45D5D5E-DCDB-0806-2F0A-CEAC4983931C}"/>
                    </a:ext>
                  </a:extLst>
                </p14:cNvPr>
                <p14:cNvContentPartPr/>
                <p14:nvPr/>
              </p14:nvContentPartPr>
              <p14:xfrm>
                <a:off x="2432513" y="2088416"/>
                <a:ext cx="103320" cy="270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45D5D5E-DCDB-0806-2F0A-CEAC498393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23513" y="2079776"/>
                  <a:ext cx="120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9A1B916-85BC-F822-CAC0-643FCC391ECF}"/>
                    </a:ext>
                  </a:extLst>
                </p14:cNvPr>
                <p14:cNvContentPartPr/>
                <p14:nvPr/>
              </p14:nvContentPartPr>
              <p14:xfrm>
                <a:off x="2608913" y="1760816"/>
                <a:ext cx="144360" cy="595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9A1B916-85BC-F822-CAC0-643FCC391E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99913" y="1751816"/>
                  <a:ext cx="1620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126B4EE-F527-B27B-87A6-E6635BF18028}"/>
                    </a:ext>
                  </a:extLst>
                </p14:cNvPr>
                <p14:cNvContentPartPr/>
                <p14:nvPr/>
              </p14:nvContentPartPr>
              <p14:xfrm>
                <a:off x="2600273" y="2424656"/>
                <a:ext cx="100800" cy="162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126B4EE-F527-B27B-87A6-E6635BF180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1273" y="2416016"/>
                  <a:ext cx="11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0E2D3F8-9055-11FB-9E70-93AB748C9CF6}"/>
                    </a:ext>
                  </a:extLst>
                </p14:cNvPr>
                <p14:cNvContentPartPr/>
                <p14:nvPr/>
              </p14:nvContentPartPr>
              <p14:xfrm>
                <a:off x="2685593" y="2306576"/>
                <a:ext cx="24120" cy="93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0E2D3F8-9055-11FB-9E70-93AB748C9C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6953" y="2297936"/>
                  <a:ext cx="417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B0B0A92-7929-9A52-9B4A-C33BE8BCB044}"/>
              </a:ext>
            </a:extLst>
          </p:cNvPr>
          <p:cNvGrpSpPr/>
          <p:nvPr/>
        </p:nvGrpSpPr>
        <p:grpSpPr>
          <a:xfrm>
            <a:off x="2893673" y="1777736"/>
            <a:ext cx="1393920" cy="1884600"/>
            <a:chOff x="2893673" y="1777736"/>
            <a:chExt cx="1393920" cy="18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5B3B871-A807-AB6B-63D0-9F3CE62C9970}"/>
                    </a:ext>
                  </a:extLst>
                </p14:cNvPr>
                <p14:cNvContentPartPr/>
                <p14:nvPr/>
              </p14:nvContentPartPr>
              <p14:xfrm>
                <a:off x="2919233" y="2675576"/>
                <a:ext cx="338040" cy="1281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5B3B871-A807-AB6B-63D0-9F3CE62C99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0233" y="2666936"/>
                  <a:ext cx="35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1D89DA7-76A0-F0A3-13AA-159D7067E921}"/>
                    </a:ext>
                  </a:extLst>
                </p14:cNvPr>
                <p14:cNvContentPartPr/>
                <p14:nvPr/>
              </p14:nvContentPartPr>
              <p14:xfrm>
                <a:off x="2893673" y="2885096"/>
                <a:ext cx="318240" cy="42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1D89DA7-76A0-F0A3-13AA-159D7067E9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85033" y="2876456"/>
                  <a:ext cx="335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F0AE2DE-DB5C-4484-008B-0921C6EB5AB5}"/>
                    </a:ext>
                  </a:extLst>
                </p14:cNvPr>
                <p14:cNvContentPartPr/>
                <p14:nvPr/>
              </p14:nvContentPartPr>
              <p14:xfrm>
                <a:off x="2927513" y="2943776"/>
                <a:ext cx="323640" cy="26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F0AE2DE-DB5C-4484-008B-0921C6EB5A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18513" y="2935136"/>
                  <a:ext cx="341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D91DBD4-71EB-7308-AEFE-01DD6D99525A}"/>
                    </a:ext>
                  </a:extLst>
                </p14:cNvPr>
                <p14:cNvContentPartPr/>
                <p14:nvPr/>
              </p14:nvContentPartPr>
              <p14:xfrm>
                <a:off x="3388673" y="1777736"/>
                <a:ext cx="316080" cy="18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D91DBD4-71EB-7308-AEFE-01DD6D9952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80033" y="1768736"/>
                  <a:ext cx="333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73BF2A3-BD6E-383F-C500-87A4FE638912}"/>
                    </a:ext>
                  </a:extLst>
                </p14:cNvPr>
                <p14:cNvContentPartPr/>
                <p14:nvPr/>
              </p14:nvContentPartPr>
              <p14:xfrm>
                <a:off x="3362753" y="1803296"/>
                <a:ext cx="243720" cy="1859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73BF2A3-BD6E-383F-C500-87A4FE6389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53753" y="1794656"/>
                  <a:ext cx="261360" cy="18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2279AD7-3D0B-6CD3-A106-D323E95F76E6}"/>
                    </a:ext>
                  </a:extLst>
                </p14:cNvPr>
                <p14:cNvContentPartPr/>
                <p14:nvPr/>
              </p14:nvContentPartPr>
              <p14:xfrm>
                <a:off x="3724553" y="1870256"/>
                <a:ext cx="148680" cy="1530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2279AD7-3D0B-6CD3-A106-D323E95F76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5553" y="1861616"/>
                  <a:ext cx="166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592A96C-D731-5590-6896-7827BBED038B}"/>
                    </a:ext>
                  </a:extLst>
                </p14:cNvPr>
                <p14:cNvContentPartPr/>
                <p14:nvPr/>
              </p14:nvContentPartPr>
              <p14:xfrm>
                <a:off x="3794753" y="1895816"/>
                <a:ext cx="173160" cy="2955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592A96C-D731-5590-6896-7827BBED03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86113" y="1886816"/>
                  <a:ext cx="190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6133334-CA19-E5AE-8560-8BD825603C03}"/>
                    </a:ext>
                  </a:extLst>
                </p14:cNvPr>
                <p14:cNvContentPartPr/>
                <p14:nvPr/>
              </p14:nvContentPartPr>
              <p14:xfrm>
                <a:off x="3987713" y="2189216"/>
                <a:ext cx="5400" cy="103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6133334-CA19-E5AE-8560-8BD825603C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8713" y="2180576"/>
                  <a:ext cx="23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B984871-590D-F356-EA4F-EDBA50B4592C}"/>
                    </a:ext>
                  </a:extLst>
                </p14:cNvPr>
                <p14:cNvContentPartPr/>
                <p14:nvPr/>
              </p14:nvContentPartPr>
              <p14:xfrm>
                <a:off x="3732833" y="2424296"/>
                <a:ext cx="90000" cy="195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B984871-590D-F356-EA4F-EDBA50B459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3833" y="2415296"/>
                  <a:ext cx="107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D35C21A-DE99-B0FA-871D-95B425BFE9EC}"/>
                    </a:ext>
                  </a:extLst>
                </p14:cNvPr>
                <p14:cNvContentPartPr/>
                <p14:nvPr/>
              </p14:nvContentPartPr>
              <p14:xfrm>
                <a:off x="3776033" y="2449136"/>
                <a:ext cx="158400" cy="318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D35C21A-DE99-B0FA-871D-95B425BFE9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67393" y="2440496"/>
                  <a:ext cx="176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9B55937-D404-E51A-6D33-94D130B0EBC8}"/>
                    </a:ext>
                  </a:extLst>
                </p14:cNvPr>
                <p14:cNvContentPartPr/>
                <p14:nvPr/>
              </p14:nvContentPartPr>
              <p14:xfrm>
                <a:off x="3854153" y="2700776"/>
                <a:ext cx="129960" cy="1188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9B55937-D404-E51A-6D33-94D130B0EB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45153" y="2691776"/>
                  <a:ext cx="147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DFC10E6-B27D-E30B-92AF-0D042101F496}"/>
                    </a:ext>
                  </a:extLst>
                </p14:cNvPr>
                <p14:cNvContentPartPr/>
                <p14:nvPr/>
              </p14:nvContentPartPr>
              <p14:xfrm>
                <a:off x="3757673" y="3028376"/>
                <a:ext cx="360" cy="3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DFC10E6-B27D-E30B-92AF-0D042101F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9033" y="30193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3B11AF6-D64A-D622-1D27-AB70344C1483}"/>
                    </a:ext>
                  </a:extLst>
                </p14:cNvPr>
                <p14:cNvContentPartPr/>
                <p14:nvPr/>
              </p14:nvContentPartPr>
              <p14:xfrm>
                <a:off x="3783233" y="3246176"/>
                <a:ext cx="360" cy="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3B11AF6-D64A-D622-1D27-AB70344C14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74233" y="3237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0250552-5A18-9737-DF8D-AD8BF166C73E}"/>
                    </a:ext>
                  </a:extLst>
                </p14:cNvPr>
                <p14:cNvContentPartPr/>
                <p14:nvPr/>
              </p14:nvContentPartPr>
              <p14:xfrm>
                <a:off x="3724553" y="3422216"/>
                <a:ext cx="360" cy="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0250552-5A18-9737-DF8D-AD8BF166C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5553" y="3413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04551C3-A970-E245-7CB5-AD2AF75B0959}"/>
                    </a:ext>
                  </a:extLst>
                </p14:cNvPr>
                <p14:cNvContentPartPr/>
                <p14:nvPr/>
              </p14:nvContentPartPr>
              <p14:xfrm>
                <a:off x="4017953" y="1803296"/>
                <a:ext cx="269640" cy="1728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04551C3-A970-E245-7CB5-AD2AF75B09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09313" y="1794656"/>
                  <a:ext cx="287280" cy="17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5D4214-BFCB-A3F2-34CC-C6D5A8729ED5}"/>
                    </a:ext>
                  </a:extLst>
                </p14:cNvPr>
                <p14:cNvContentPartPr/>
                <p14:nvPr/>
              </p14:nvContentPartPr>
              <p14:xfrm>
                <a:off x="4118753" y="3541736"/>
                <a:ext cx="168840" cy="48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5D4214-BFCB-A3F2-34CC-C6D5A8729E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109753" y="3532736"/>
                  <a:ext cx="1864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23070D-7BD5-D423-9B2F-177DE39C261F}"/>
              </a:ext>
            </a:extLst>
          </p:cNvPr>
          <p:cNvGrpSpPr/>
          <p:nvPr/>
        </p:nvGrpSpPr>
        <p:grpSpPr>
          <a:xfrm>
            <a:off x="4805993" y="2466056"/>
            <a:ext cx="293760" cy="212040"/>
            <a:chOff x="4805993" y="2466056"/>
            <a:chExt cx="29376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728547A-F518-3F89-3557-CD98478431C8}"/>
                    </a:ext>
                  </a:extLst>
                </p14:cNvPr>
                <p14:cNvContentPartPr/>
                <p14:nvPr/>
              </p14:nvContentPartPr>
              <p14:xfrm>
                <a:off x="4805993" y="2466056"/>
                <a:ext cx="193680" cy="212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728547A-F518-3F89-3557-CD98478431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97353" y="2457416"/>
                  <a:ext cx="21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67ED508-FBA7-452B-A97E-7525B1F13F03}"/>
                    </a:ext>
                  </a:extLst>
                </p14:cNvPr>
                <p14:cNvContentPartPr/>
                <p14:nvPr/>
              </p14:nvContentPartPr>
              <p14:xfrm>
                <a:off x="4898873" y="2499536"/>
                <a:ext cx="200880" cy="86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67ED508-FBA7-452B-A97E-7525B1F13F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90233" y="2490896"/>
                  <a:ext cx="218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A1AD44D-43CF-032E-E130-DDAC6D2FF357}"/>
                    </a:ext>
                  </a:extLst>
                </p14:cNvPr>
                <p14:cNvContentPartPr/>
                <p14:nvPr/>
              </p14:nvContentPartPr>
              <p14:xfrm>
                <a:off x="4915793" y="2616536"/>
                <a:ext cx="167040" cy="259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A1AD44D-43CF-032E-E130-DDAC6D2FF3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06793" y="2607896"/>
                  <a:ext cx="1846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BBE3A5B-6909-CCCB-E555-F9E3D41535CE}"/>
              </a:ext>
            </a:extLst>
          </p:cNvPr>
          <p:cNvGrpSpPr/>
          <p:nvPr/>
        </p:nvGrpSpPr>
        <p:grpSpPr>
          <a:xfrm>
            <a:off x="5251313" y="1971056"/>
            <a:ext cx="1317240" cy="419040"/>
            <a:chOff x="5251313" y="1971056"/>
            <a:chExt cx="131724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1F16EC0-DCAE-0D25-A3E9-86096B2B820B}"/>
                    </a:ext>
                  </a:extLst>
                </p14:cNvPr>
                <p14:cNvContentPartPr/>
                <p14:nvPr/>
              </p14:nvContentPartPr>
              <p14:xfrm>
                <a:off x="5251313" y="1996256"/>
                <a:ext cx="149760" cy="1771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1F16EC0-DCAE-0D25-A3E9-86096B2B82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42313" y="1987256"/>
                  <a:ext cx="167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6B3756ED-9AF6-CE33-FF75-7C68488C6D07}"/>
                    </a:ext>
                  </a:extLst>
                </p14:cNvPr>
                <p14:cNvContentPartPr/>
                <p14:nvPr/>
              </p14:nvContentPartPr>
              <p14:xfrm>
                <a:off x="5380553" y="1971056"/>
                <a:ext cx="131040" cy="293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6B3756ED-9AF6-CE33-FF75-7C68488C6D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71913" y="1962416"/>
                  <a:ext cx="148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046B495-B545-723C-62F0-EB66607A848B}"/>
                    </a:ext>
                  </a:extLst>
                </p14:cNvPr>
                <p14:cNvContentPartPr/>
                <p14:nvPr/>
              </p14:nvContentPartPr>
              <p14:xfrm>
                <a:off x="5502593" y="2273096"/>
                <a:ext cx="9000" cy="1170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046B495-B545-723C-62F0-EB66607A84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93593" y="2264096"/>
                  <a:ext cx="26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8B1A3BA-1BCD-B9BA-896F-DEAF53FFE933}"/>
                    </a:ext>
                  </a:extLst>
                </p14:cNvPr>
                <p14:cNvContentPartPr/>
                <p14:nvPr/>
              </p14:nvContentPartPr>
              <p14:xfrm>
                <a:off x="5687633" y="1987976"/>
                <a:ext cx="227160" cy="1303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8B1A3BA-1BCD-B9BA-896F-DEAF53FFE9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78633" y="1978976"/>
                  <a:ext cx="24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885BB6E-0E43-1FAB-BF56-D09560C9E437}"/>
                    </a:ext>
                  </a:extLst>
                </p14:cNvPr>
                <p14:cNvContentPartPr/>
                <p14:nvPr/>
              </p14:nvContentPartPr>
              <p14:xfrm>
                <a:off x="5678993" y="2188856"/>
                <a:ext cx="150480" cy="176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885BB6E-0E43-1FAB-BF56-D09560C9E43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69993" y="2180216"/>
                  <a:ext cx="168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ABF65F2-1E76-90EF-539B-9085E6977956}"/>
                    </a:ext>
                  </a:extLst>
                </p14:cNvPr>
                <p14:cNvContentPartPr/>
                <p14:nvPr/>
              </p14:nvContentPartPr>
              <p14:xfrm>
                <a:off x="5721113" y="2281376"/>
                <a:ext cx="150120" cy="162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ABF65F2-1E76-90EF-539B-9085E69779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12113" y="2272736"/>
                  <a:ext cx="167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F3B6A3C-2BD9-8E2E-81C7-D46232A8EEC2}"/>
                    </a:ext>
                  </a:extLst>
                </p14:cNvPr>
                <p14:cNvContentPartPr/>
                <p14:nvPr/>
              </p14:nvContentPartPr>
              <p14:xfrm>
                <a:off x="5971673" y="1987616"/>
                <a:ext cx="235440" cy="2692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F3B6A3C-2BD9-8E2E-81C7-D46232A8EE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62673" y="1978616"/>
                  <a:ext cx="253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8BE67D5-FDDF-441D-27CF-E4AF11B78ED1}"/>
                    </a:ext>
                  </a:extLst>
                </p14:cNvPr>
                <p14:cNvContentPartPr/>
                <p14:nvPr/>
              </p14:nvContentPartPr>
              <p14:xfrm>
                <a:off x="6266153" y="2154296"/>
                <a:ext cx="92520" cy="1486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8BE67D5-FDDF-441D-27CF-E4AF11B78ED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7153" y="2145296"/>
                  <a:ext cx="110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5B11C83-94AF-918C-5CF2-7933EFC8CF5A}"/>
                    </a:ext>
                  </a:extLst>
                </p14:cNvPr>
                <p14:cNvContentPartPr/>
                <p14:nvPr/>
              </p14:nvContentPartPr>
              <p14:xfrm>
                <a:off x="6355073" y="2180576"/>
                <a:ext cx="82440" cy="113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5B11C83-94AF-918C-5CF2-7933EFC8CF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46433" y="2171936"/>
                  <a:ext cx="100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FC58996-8A84-B364-F896-29EA2A55E87E}"/>
                    </a:ext>
                  </a:extLst>
                </p14:cNvPr>
                <p14:cNvContentPartPr/>
                <p14:nvPr/>
              </p14:nvContentPartPr>
              <p14:xfrm>
                <a:off x="6568193" y="2289656"/>
                <a:ext cx="360" cy="74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FC58996-8A84-B364-F896-29EA2A55E8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59553" y="2281016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296251E-43E8-BB6F-5C10-FFBBD96EF567}"/>
              </a:ext>
            </a:extLst>
          </p:cNvPr>
          <p:cNvGrpSpPr/>
          <p:nvPr/>
        </p:nvGrpSpPr>
        <p:grpSpPr>
          <a:xfrm>
            <a:off x="6685553" y="1920656"/>
            <a:ext cx="505080" cy="387000"/>
            <a:chOff x="6685553" y="1920656"/>
            <a:chExt cx="5050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EADA069-2A50-A514-9D77-EE7B0713E813}"/>
                    </a:ext>
                  </a:extLst>
                </p14:cNvPr>
                <p14:cNvContentPartPr/>
                <p14:nvPr/>
              </p14:nvContentPartPr>
              <p14:xfrm>
                <a:off x="6685553" y="2077256"/>
                <a:ext cx="298080" cy="370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EADA069-2A50-A514-9D77-EE7B0713E81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913" y="2068256"/>
                  <a:ext cx="315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76772B9-EEDA-674A-EC96-C02DD5EF9342}"/>
                    </a:ext>
                  </a:extLst>
                </p14:cNvPr>
                <p14:cNvContentPartPr/>
                <p14:nvPr/>
              </p14:nvContentPartPr>
              <p14:xfrm>
                <a:off x="6909833" y="1929296"/>
                <a:ext cx="11160" cy="2426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76772B9-EEDA-674A-EC96-C02DD5EF93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01193" y="1920296"/>
                  <a:ext cx="28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67E1906-84D7-6CA7-547A-629D96839BD9}"/>
                    </a:ext>
                  </a:extLst>
                </p14:cNvPr>
                <p14:cNvContentPartPr/>
                <p14:nvPr/>
              </p14:nvContentPartPr>
              <p14:xfrm>
                <a:off x="7039793" y="1920656"/>
                <a:ext cx="150840" cy="3870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67E1906-84D7-6CA7-547A-629D96839B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30793" y="1912016"/>
                  <a:ext cx="16848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31D095B-69AC-19EB-BE3C-2B249BD33F09}"/>
              </a:ext>
            </a:extLst>
          </p:cNvPr>
          <p:cNvGrpSpPr/>
          <p:nvPr/>
        </p:nvGrpSpPr>
        <p:grpSpPr>
          <a:xfrm>
            <a:off x="5343473" y="2491256"/>
            <a:ext cx="2036880" cy="433440"/>
            <a:chOff x="5343473" y="2491256"/>
            <a:chExt cx="203688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B0CD28E-1B95-4986-844A-63B7854A087A}"/>
                    </a:ext>
                  </a:extLst>
                </p14:cNvPr>
                <p14:cNvContentPartPr/>
                <p14:nvPr/>
              </p14:nvContentPartPr>
              <p14:xfrm>
                <a:off x="5343473" y="2524736"/>
                <a:ext cx="107640" cy="102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B0CD28E-1B95-4986-844A-63B7854A087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34473" y="2515736"/>
                  <a:ext cx="125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EA8EFEE-9C11-0E48-041D-BE3AE82BE719}"/>
                    </a:ext>
                  </a:extLst>
                </p14:cNvPr>
                <p14:cNvContentPartPr/>
                <p14:nvPr/>
              </p14:nvContentPartPr>
              <p14:xfrm>
                <a:off x="5388113" y="2491256"/>
                <a:ext cx="173880" cy="330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EA8EFEE-9C11-0E48-041D-BE3AE82BE7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79113" y="2482256"/>
                  <a:ext cx="191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757358B6-4EAF-BDA3-EAF8-DEFEAA4D5464}"/>
                    </a:ext>
                  </a:extLst>
                </p14:cNvPr>
                <p14:cNvContentPartPr/>
                <p14:nvPr/>
              </p14:nvContentPartPr>
              <p14:xfrm>
                <a:off x="5455433" y="2747936"/>
                <a:ext cx="156240" cy="1767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757358B6-4EAF-BDA3-EAF8-DEFEAA4D54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46433" y="2739296"/>
                  <a:ext cx="17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8EBE4E3-30B0-418B-40EC-B31CE19599F6}"/>
                    </a:ext>
                  </a:extLst>
                </p14:cNvPr>
                <p14:cNvContentPartPr/>
                <p14:nvPr/>
              </p14:nvContentPartPr>
              <p14:xfrm>
                <a:off x="5771153" y="2692496"/>
                <a:ext cx="117000" cy="172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8EBE4E3-30B0-418B-40EC-B31CE19599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62513" y="2683496"/>
                  <a:ext cx="134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2C05D518-7759-B3B0-9007-3C72F57F3030}"/>
                    </a:ext>
                  </a:extLst>
                </p14:cNvPr>
                <p14:cNvContentPartPr/>
                <p14:nvPr/>
              </p14:nvContentPartPr>
              <p14:xfrm>
                <a:off x="5779793" y="2720936"/>
                <a:ext cx="178200" cy="727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2C05D518-7759-B3B0-9007-3C72F57F303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70793" y="2712296"/>
                  <a:ext cx="195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4409212-16C7-CABC-15E2-84EEE0EF44DE}"/>
                    </a:ext>
                  </a:extLst>
                </p14:cNvPr>
                <p14:cNvContentPartPr/>
                <p14:nvPr/>
              </p14:nvContentPartPr>
              <p14:xfrm>
                <a:off x="5738033" y="2506736"/>
                <a:ext cx="249480" cy="608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4409212-16C7-CABC-15E2-84EEE0EF44D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29033" y="2497736"/>
                  <a:ext cx="267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AFD4993-1A29-7785-5C75-42218B15E4C9}"/>
                    </a:ext>
                  </a:extLst>
                </p14:cNvPr>
                <p14:cNvContentPartPr/>
                <p14:nvPr/>
              </p14:nvContentPartPr>
              <p14:xfrm>
                <a:off x="6029993" y="2507816"/>
                <a:ext cx="354600" cy="2710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AFD4993-1A29-7785-5C75-42218B15E4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20993" y="2499176"/>
                  <a:ext cx="372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E16470D4-8AE1-296D-0FB6-C6DDE27E39B1}"/>
                    </a:ext>
                  </a:extLst>
                </p14:cNvPr>
                <p14:cNvContentPartPr/>
                <p14:nvPr/>
              </p14:nvContentPartPr>
              <p14:xfrm>
                <a:off x="6417353" y="2690336"/>
                <a:ext cx="78120" cy="110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E16470D4-8AE1-296D-0FB6-C6DDE27E39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08353" y="2681696"/>
                  <a:ext cx="95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EAE0695-84D2-FA35-44D7-27F6D1DCCDB9}"/>
                    </a:ext>
                  </a:extLst>
                </p14:cNvPr>
                <p14:cNvContentPartPr/>
                <p14:nvPr/>
              </p14:nvContentPartPr>
              <p14:xfrm>
                <a:off x="6519233" y="2701136"/>
                <a:ext cx="68400" cy="1681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EAE0695-84D2-FA35-44D7-27F6D1DCCDB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10233" y="2692136"/>
                  <a:ext cx="86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84AE237-927E-887C-4F1C-D9E3A9C93B34}"/>
                    </a:ext>
                  </a:extLst>
                </p14:cNvPr>
                <p14:cNvContentPartPr/>
                <p14:nvPr/>
              </p14:nvContentPartPr>
              <p14:xfrm>
                <a:off x="6643793" y="2810216"/>
                <a:ext cx="138960" cy="100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84AE237-927E-887C-4F1C-D9E3A9C93B3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34793" y="2801216"/>
                  <a:ext cx="156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04ABE47-F6B2-E850-C790-75762285F445}"/>
                    </a:ext>
                  </a:extLst>
                </p14:cNvPr>
                <p14:cNvContentPartPr/>
                <p14:nvPr/>
              </p14:nvContentPartPr>
              <p14:xfrm>
                <a:off x="6820193" y="2693936"/>
                <a:ext cx="302760" cy="576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04ABE47-F6B2-E850-C790-75762285F4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11193" y="2685296"/>
                  <a:ext cx="32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EF35776-2DF5-4014-123E-D676220D23B4}"/>
                    </a:ext>
                  </a:extLst>
                </p14:cNvPr>
                <p14:cNvContentPartPr/>
                <p14:nvPr/>
              </p14:nvContentPartPr>
              <p14:xfrm>
                <a:off x="7054193" y="2633816"/>
                <a:ext cx="17640" cy="209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EF35776-2DF5-4014-123E-D676220D23B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45193" y="2624816"/>
                  <a:ext cx="35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58C12316-2B78-5461-8573-09261FC3F38B}"/>
                    </a:ext>
                  </a:extLst>
                </p14:cNvPr>
                <p14:cNvContentPartPr/>
                <p14:nvPr/>
              </p14:nvContentPartPr>
              <p14:xfrm>
                <a:off x="7214033" y="2566496"/>
                <a:ext cx="166320" cy="3013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58C12316-2B78-5461-8573-09261FC3F38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05393" y="2557856"/>
                  <a:ext cx="183960" cy="3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46416ED-994F-87E6-2959-35D7CD7EF738}"/>
              </a:ext>
            </a:extLst>
          </p:cNvPr>
          <p:cNvSpPr txBox="1"/>
          <p:nvPr/>
        </p:nvSpPr>
        <p:spPr>
          <a:xfrm>
            <a:off x="7768205" y="363037"/>
            <a:ext cx="330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글씨 죄송합니다</a:t>
            </a:r>
            <a:r>
              <a:rPr lang="en-US" altLang="ko-KR" sz="1200" b="1" dirty="0"/>
              <a:t>..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9AFFEBB9-215D-9EFA-BA8F-CC81659F6FC1}"/>
                  </a:ext>
                </a:extLst>
              </p14:cNvPr>
              <p14:cNvContentPartPr/>
              <p14:nvPr/>
            </p14:nvContentPartPr>
            <p14:xfrm>
              <a:off x="686873" y="1669016"/>
              <a:ext cx="267840" cy="208188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9AFFEBB9-215D-9EFA-BA8F-CC81659F6FC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7873" y="1660016"/>
                <a:ext cx="285480" cy="20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8FBAF683-917E-898B-4809-534BD3DA8D6A}"/>
                  </a:ext>
                </a:extLst>
              </p14:cNvPr>
              <p14:cNvContentPartPr/>
              <p14:nvPr/>
            </p14:nvContentPartPr>
            <p14:xfrm>
              <a:off x="1878833" y="1685936"/>
              <a:ext cx="370080" cy="191700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8FBAF683-917E-898B-4809-534BD3DA8D6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870193" y="1676936"/>
                <a:ext cx="387720" cy="19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9FB913C-C3AE-561C-E8FC-7E50DCCDDD5F}"/>
              </a:ext>
            </a:extLst>
          </p:cNvPr>
          <p:cNvGrpSpPr/>
          <p:nvPr/>
        </p:nvGrpSpPr>
        <p:grpSpPr>
          <a:xfrm>
            <a:off x="1363313" y="1232696"/>
            <a:ext cx="260640" cy="323280"/>
            <a:chOff x="1363313" y="1232696"/>
            <a:chExt cx="2606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2CFDACE5-65CC-F041-6941-6F48AC1DCD55}"/>
                    </a:ext>
                  </a:extLst>
                </p14:cNvPr>
                <p14:cNvContentPartPr/>
                <p14:nvPr/>
              </p14:nvContentPartPr>
              <p14:xfrm>
                <a:off x="1363313" y="1232696"/>
                <a:ext cx="104400" cy="3232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2CFDACE5-65CC-F041-6941-6F48AC1DCD5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54673" y="1224056"/>
                  <a:ext cx="122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1BB448A-FA8C-93FB-ED60-68173A2F2F14}"/>
                    </a:ext>
                  </a:extLst>
                </p14:cNvPr>
                <p14:cNvContentPartPr/>
                <p14:nvPr/>
              </p14:nvContentPartPr>
              <p14:xfrm>
                <a:off x="1492913" y="1283096"/>
                <a:ext cx="131040" cy="2462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1BB448A-FA8C-93FB-ED60-68173A2F2F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84273" y="1274456"/>
                  <a:ext cx="148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3140FA22-648A-915C-C045-ED1CC36B8FEE}"/>
                    </a:ext>
                  </a:extLst>
                </p14:cNvPr>
                <p14:cNvContentPartPr/>
                <p14:nvPr/>
              </p14:nvContentPartPr>
              <p14:xfrm>
                <a:off x="1400753" y="1365896"/>
                <a:ext cx="125280" cy="684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3140FA22-648A-915C-C045-ED1CC36B8FE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92113" y="1357256"/>
                  <a:ext cx="1429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0F7F7D3-004B-A989-320E-8871547955B5}"/>
              </a:ext>
            </a:extLst>
          </p:cNvPr>
          <p:cNvGrpSpPr/>
          <p:nvPr/>
        </p:nvGrpSpPr>
        <p:grpSpPr>
          <a:xfrm>
            <a:off x="2340353" y="2499536"/>
            <a:ext cx="284400" cy="193320"/>
            <a:chOff x="2340353" y="2499536"/>
            <a:chExt cx="2844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2D97D04-9BED-3F42-647D-B07F4BE8F232}"/>
                    </a:ext>
                  </a:extLst>
                </p14:cNvPr>
                <p14:cNvContentPartPr/>
                <p14:nvPr/>
              </p14:nvContentPartPr>
              <p14:xfrm>
                <a:off x="2340353" y="2540936"/>
                <a:ext cx="120240" cy="14760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2D97D04-9BED-3F42-647D-B07F4BE8F23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31353" y="2532296"/>
                  <a:ext cx="137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7ADB00B2-1BA1-8DB1-CBEF-847E1E517D5D}"/>
                    </a:ext>
                  </a:extLst>
                </p14:cNvPr>
                <p14:cNvContentPartPr/>
                <p14:nvPr/>
              </p14:nvContentPartPr>
              <p14:xfrm>
                <a:off x="2474633" y="2499536"/>
                <a:ext cx="83160" cy="1209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7ADB00B2-1BA1-8DB1-CBEF-847E1E517D5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65993" y="2490896"/>
                  <a:ext cx="100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EA9E40C1-6BA5-F61C-0AEA-78CF2A7FD718}"/>
                    </a:ext>
                  </a:extLst>
                </p14:cNvPr>
                <p14:cNvContentPartPr/>
                <p14:nvPr/>
              </p14:nvContentPartPr>
              <p14:xfrm>
                <a:off x="2465993" y="2683856"/>
                <a:ext cx="158760" cy="90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EA9E40C1-6BA5-F61C-0AEA-78CF2A7FD71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57353" y="2675216"/>
                  <a:ext cx="1764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D1394F1-D8B6-21E2-DEBF-BA2138BCF1B9}"/>
              </a:ext>
            </a:extLst>
          </p:cNvPr>
          <p:cNvGrpSpPr/>
          <p:nvPr/>
        </p:nvGrpSpPr>
        <p:grpSpPr>
          <a:xfrm>
            <a:off x="3648593" y="3699056"/>
            <a:ext cx="185400" cy="269280"/>
            <a:chOff x="3648593" y="3699056"/>
            <a:chExt cx="18540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2C5344F-E8B1-A4FA-50F1-88AB028D7A76}"/>
                    </a:ext>
                  </a:extLst>
                </p14:cNvPr>
                <p14:cNvContentPartPr/>
                <p14:nvPr/>
              </p14:nvContentPartPr>
              <p14:xfrm>
                <a:off x="3682433" y="3722456"/>
                <a:ext cx="70560" cy="907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2C5344F-E8B1-A4FA-50F1-88AB028D7A7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73433" y="3713456"/>
                  <a:ext cx="88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71D42C2-588F-4BF9-4B90-57C969C5B524}"/>
                    </a:ext>
                  </a:extLst>
                </p14:cNvPr>
                <p14:cNvContentPartPr/>
                <p14:nvPr/>
              </p14:nvContentPartPr>
              <p14:xfrm>
                <a:off x="3722753" y="3699056"/>
                <a:ext cx="111240" cy="1432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71D42C2-588F-4BF9-4B90-57C969C5B5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13753" y="3690416"/>
                  <a:ext cx="128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6921DA4-2DAE-AAA2-5D67-5B1D5C29CB29}"/>
                    </a:ext>
                  </a:extLst>
                </p14:cNvPr>
                <p14:cNvContentPartPr/>
                <p14:nvPr/>
              </p14:nvContentPartPr>
              <p14:xfrm>
                <a:off x="3648593" y="3916856"/>
                <a:ext cx="175320" cy="51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6921DA4-2DAE-AAA2-5D67-5B1D5C29CB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39953" y="3907856"/>
                  <a:ext cx="19296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7D73E618-A611-BE77-EFD6-FF18F40AC2A3}"/>
                  </a:ext>
                </a:extLst>
              </p14:cNvPr>
              <p14:cNvContentPartPr/>
              <p14:nvPr/>
            </p14:nvContentPartPr>
            <p14:xfrm>
              <a:off x="1780913" y="4068056"/>
              <a:ext cx="106560" cy="40392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7D73E618-A611-BE77-EFD6-FF18F40AC2A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771913" y="4059416"/>
                <a:ext cx="124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BBE80817-F57A-049D-07B4-6549FA75AAFD}"/>
                  </a:ext>
                </a:extLst>
              </p14:cNvPr>
              <p14:cNvContentPartPr/>
              <p14:nvPr/>
            </p14:nvContentPartPr>
            <p14:xfrm>
              <a:off x="1904033" y="4168856"/>
              <a:ext cx="223920" cy="22896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BBE80817-F57A-049D-07B4-6549FA75AAF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895033" y="4160216"/>
                <a:ext cx="2415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E4899F50-C3EC-3304-8B93-5C307A3F30A3}"/>
                  </a:ext>
                </a:extLst>
              </p14:cNvPr>
              <p14:cNvContentPartPr/>
              <p14:nvPr/>
            </p14:nvContentPartPr>
            <p14:xfrm>
              <a:off x="1836713" y="4320416"/>
              <a:ext cx="268920" cy="42120"/>
            </p14:xfrm>
          </p:contentPart>
        </mc:Choice>
        <mc:Fallback xmlns=""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E4899F50-C3EC-3304-8B93-5C307A3F30A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28073" y="4311416"/>
                <a:ext cx="286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60A70DF4-24C8-1309-9F26-AD75FCF3A6E4}"/>
                  </a:ext>
                </a:extLst>
              </p14:cNvPr>
              <p14:cNvContentPartPr/>
              <p14:nvPr/>
            </p14:nvContentPartPr>
            <p14:xfrm>
              <a:off x="2273033" y="4210256"/>
              <a:ext cx="127800" cy="170640"/>
            </p14:xfrm>
          </p:contentPart>
        </mc:Choice>
        <mc:Fallback xmlns=""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60A70DF4-24C8-1309-9F26-AD75FCF3A6E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264033" y="4201616"/>
                <a:ext cx="14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77788165-5B4F-2D6D-C0AE-66A1EA4359E1}"/>
                  </a:ext>
                </a:extLst>
              </p14:cNvPr>
              <p14:cNvContentPartPr/>
              <p14:nvPr/>
            </p14:nvContentPartPr>
            <p14:xfrm>
              <a:off x="2372393" y="4227176"/>
              <a:ext cx="119160" cy="17028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77788165-5B4F-2D6D-C0AE-66A1EA4359E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63753" y="4218176"/>
                <a:ext cx="136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50718CB1-8AA9-2A62-AE5A-BADB457D8D63}"/>
                  </a:ext>
                </a:extLst>
              </p14:cNvPr>
              <p14:cNvContentPartPr/>
              <p14:nvPr/>
            </p14:nvContentPartPr>
            <p14:xfrm>
              <a:off x="2273033" y="4487456"/>
              <a:ext cx="234360" cy="4248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50718CB1-8AA9-2A62-AE5A-BADB457D8D63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264033" y="4478816"/>
                <a:ext cx="25200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FF95001-6956-E71B-CED7-9BAEA32E5F44}"/>
              </a:ext>
            </a:extLst>
          </p:cNvPr>
          <p:cNvGrpSpPr/>
          <p:nvPr/>
        </p:nvGrpSpPr>
        <p:grpSpPr>
          <a:xfrm>
            <a:off x="2801513" y="4093616"/>
            <a:ext cx="320760" cy="285120"/>
            <a:chOff x="2801513" y="4093616"/>
            <a:chExt cx="32076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F28ECC4-CEA5-2C90-D93C-D3AA4EBBE8D1}"/>
                    </a:ext>
                  </a:extLst>
                </p14:cNvPr>
                <p14:cNvContentPartPr/>
                <p14:nvPr/>
              </p14:nvContentPartPr>
              <p14:xfrm>
                <a:off x="2801513" y="4093616"/>
                <a:ext cx="320760" cy="1602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F28ECC4-CEA5-2C90-D93C-D3AA4EBBE8D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792513" y="4084616"/>
                  <a:ext cx="338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6FF6430-A730-CFA3-0D77-BE206D60CA54}"/>
                    </a:ext>
                  </a:extLst>
                </p14:cNvPr>
                <p14:cNvContentPartPr/>
                <p14:nvPr/>
              </p14:nvContentPartPr>
              <p14:xfrm>
                <a:off x="2810153" y="4344896"/>
                <a:ext cx="293040" cy="338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6FF6430-A730-CFA3-0D77-BE206D60CA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01153" y="4336256"/>
                  <a:ext cx="310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471F166-BEB3-69C0-1595-ACAC62D73CF7}"/>
              </a:ext>
            </a:extLst>
          </p:cNvPr>
          <p:cNvGrpSpPr/>
          <p:nvPr/>
        </p:nvGrpSpPr>
        <p:grpSpPr>
          <a:xfrm>
            <a:off x="3305153" y="4093616"/>
            <a:ext cx="192960" cy="503640"/>
            <a:chOff x="3305153" y="4093616"/>
            <a:chExt cx="19296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DED4A91D-340E-E207-906E-B435A9523984}"/>
                    </a:ext>
                  </a:extLst>
                </p14:cNvPr>
                <p14:cNvContentPartPr/>
                <p14:nvPr/>
              </p14:nvContentPartPr>
              <p14:xfrm>
                <a:off x="3305153" y="4093616"/>
                <a:ext cx="119880" cy="2224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DED4A91D-340E-E207-906E-B435A952398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296153" y="4084616"/>
                  <a:ext cx="137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65CBD6D6-231E-2F05-92CE-554705F0963A}"/>
                    </a:ext>
                  </a:extLst>
                </p14:cNvPr>
                <p14:cNvContentPartPr/>
                <p14:nvPr/>
              </p14:nvContentPartPr>
              <p14:xfrm>
                <a:off x="3375353" y="4160576"/>
                <a:ext cx="122760" cy="2804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65CBD6D6-231E-2F05-92CE-554705F0963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66713" y="4151576"/>
                  <a:ext cx="140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FE19AA4D-27B9-FEFE-2DC8-639B4509F965}"/>
                    </a:ext>
                  </a:extLst>
                </p14:cNvPr>
                <p14:cNvContentPartPr/>
                <p14:nvPr/>
              </p14:nvContentPartPr>
              <p14:xfrm>
                <a:off x="3313433" y="4530656"/>
                <a:ext cx="168120" cy="666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FE19AA4D-27B9-FEFE-2DC8-639B4509F9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04433" y="4521656"/>
                  <a:ext cx="1857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95F85D8-D560-F5BC-B839-E953C154A0C6}"/>
              </a:ext>
            </a:extLst>
          </p:cNvPr>
          <p:cNvGrpSpPr/>
          <p:nvPr/>
        </p:nvGrpSpPr>
        <p:grpSpPr>
          <a:xfrm>
            <a:off x="2456993" y="3621656"/>
            <a:ext cx="873360" cy="346320"/>
            <a:chOff x="2456993" y="3621656"/>
            <a:chExt cx="8733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94A190F-10D2-BA6F-EF6C-808F77AF10EB}"/>
                    </a:ext>
                  </a:extLst>
                </p14:cNvPr>
                <p14:cNvContentPartPr/>
                <p14:nvPr/>
              </p14:nvContentPartPr>
              <p14:xfrm>
                <a:off x="2544833" y="3621656"/>
                <a:ext cx="785520" cy="3463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94A190F-10D2-BA6F-EF6C-808F77AF10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35833" y="3613016"/>
                  <a:ext cx="803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61155D91-17BF-82C3-4EEE-09EB0DD2B395}"/>
                    </a:ext>
                  </a:extLst>
                </p14:cNvPr>
                <p14:cNvContentPartPr/>
                <p14:nvPr/>
              </p14:nvContentPartPr>
              <p14:xfrm>
                <a:off x="2456993" y="3724616"/>
                <a:ext cx="169560" cy="1270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61155D91-17BF-82C3-4EEE-09EB0DD2B3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47993" y="3715616"/>
                  <a:ext cx="18720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50EDE816-44F1-BCBB-214B-9AA56E197C68}"/>
                  </a:ext>
                </a:extLst>
              </p14:cNvPr>
              <p14:cNvContentPartPr/>
              <p14:nvPr/>
            </p14:nvContentPartPr>
            <p14:xfrm>
              <a:off x="2759753" y="3439856"/>
              <a:ext cx="162000" cy="1728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50EDE816-44F1-BCBB-214B-9AA56E197C6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750753" y="3430856"/>
                <a:ext cx="1796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0ED2919-EFCB-8FD3-C5A8-82078E0E7D18}"/>
              </a:ext>
            </a:extLst>
          </p:cNvPr>
          <p:cNvGrpSpPr/>
          <p:nvPr/>
        </p:nvGrpSpPr>
        <p:grpSpPr>
          <a:xfrm>
            <a:off x="1870193" y="4991096"/>
            <a:ext cx="1266120" cy="554040"/>
            <a:chOff x="1870193" y="4991096"/>
            <a:chExt cx="1266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B763B59-DFCB-5A8E-D236-8C6C2FB33179}"/>
                    </a:ext>
                  </a:extLst>
                </p14:cNvPr>
                <p14:cNvContentPartPr/>
                <p14:nvPr/>
              </p14:nvContentPartPr>
              <p14:xfrm>
                <a:off x="1928873" y="4991096"/>
                <a:ext cx="112320" cy="2732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B763B59-DFCB-5A8E-D236-8C6C2FB3317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20233" y="4982456"/>
                  <a:ext cx="129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39ED435-C4C6-CC20-E5DF-C33A34A60517}"/>
                    </a:ext>
                  </a:extLst>
                </p14:cNvPr>
                <p14:cNvContentPartPr/>
                <p14:nvPr/>
              </p14:nvContentPartPr>
              <p14:xfrm>
                <a:off x="1959473" y="5016296"/>
                <a:ext cx="246960" cy="3402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39ED435-C4C6-CC20-E5DF-C33A34A605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50833" y="5007296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92854081-F2CB-242B-D12A-C76A68D636D4}"/>
                    </a:ext>
                  </a:extLst>
                </p14:cNvPr>
                <p14:cNvContentPartPr/>
                <p14:nvPr/>
              </p14:nvContentPartPr>
              <p14:xfrm>
                <a:off x="1870193" y="5488616"/>
                <a:ext cx="217440" cy="5652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92854081-F2CB-242B-D12A-C76A68D636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61553" y="5479976"/>
                  <a:ext cx="235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CE65A747-EB0C-1948-B957-EC62C557D316}"/>
                    </a:ext>
                  </a:extLst>
                </p14:cNvPr>
                <p14:cNvContentPartPr/>
                <p14:nvPr/>
              </p14:nvContentPartPr>
              <p14:xfrm>
                <a:off x="2289953" y="5301776"/>
                <a:ext cx="142200" cy="172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CE65A747-EB0C-1948-B957-EC62C557D31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280953" y="5292776"/>
                  <a:ext cx="159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4FA235BB-2179-4D05-CCF0-3E0DE03313A3}"/>
                    </a:ext>
                  </a:extLst>
                </p14:cNvPr>
                <p14:cNvContentPartPr/>
                <p14:nvPr/>
              </p14:nvContentPartPr>
              <p14:xfrm>
                <a:off x="2586593" y="5108456"/>
                <a:ext cx="55800" cy="32148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4FA235BB-2179-4D05-CCF0-3E0DE03313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77593" y="5099816"/>
                  <a:ext cx="73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38C329E3-8A96-DE75-1D69-5A535380ED4A}"/>
                    </a:ext>
                  </a:extLst>
                </p14:cNvPr>
                <p14:cNvContentPartPr/>
                <p14:nvPr/>
              </p14:nvContentPartPr>
              <p14:xfrm>
                <a:off x="2650673" y="5108456"/>
                <a:ext cx="163800" cy="2134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38C329E3-8A96-DE75-1D69-5A535380ED4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41673" y="5099816"/>
                  <a:ext cx="181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310D4F9B-B869-F010-650C-8F49C48E610E}"/>
                    </a:ext>
                  </a:extLst>
                </p14:cNvPr>
                <p14:cNvContentPartPr/>
                <p14:nvPr/>
              </p14:nvContentPartPr>
              <p14:xfrm>
                <a:off x="2600273" y="5209616"/>
                <a:ext cx="159480" cy="500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310D4F9B-B869-F010-650C-8F49C48E610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91273" y="5200976"/>
                  <a:ext cx="177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9D1CB389-205F-36FF-4FFB-649BA0415A79}"/>
                    </a:ext>
                  </a:extLst>
                </p14:cNvPr>
                <p14:cNvContentPartPr/>
                <p14:nvPr/>
              </p14:nvContentPartPr>
              <p14:xfrm>
                <a:off x="2854793" y="5141936"/>
                <a:ext cx="85680" cy="1537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9D1CB389-205F-36FF-4FFB-649BA0415A7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45793" y="5133296"/>
                  <a:ext cx="103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5DBCA80C-1E1D-E36D-E05C-F0537593A713}"/>
                    </a:ext>
                  </a:extLst>
                </p14:cNvPr>
                <p14:cNvContentPartPr/>
                <p14:nvPr/>
              </p14:nvContentPartPr>
              <p14:xfrm>
                <a:off x="2993753" y="5158856"/>
                <a:ext cx="84240" cy="673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5DBCA80C-1E1D-E36D-E05C-F0537593A71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84753" y="5150216"/>
                  <a:ext cx="101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B570928E-E0CC-22FB-71FD-D24C6AF6F253}"/>
                    </a:ext>
                  </a:extLst>
                </p14:cNvPr>
                <p14:cNvContentPartPr/>
                <p14:nvPr/>
              </p14:nvContentPartPr>
              <p14:xfrm>
                <a:off x="2902313" y="5343176"/>
                <a:ext cx="234000" cy="424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B570928E-E0CC-22FB-71FD-D24C6AF6F25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3673" y="5334176"/>
                  <a:ext cx="25164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109D786E-DDAE-1BAD-28B5-9C21C7B064B0}"/>
                  </a:ext>
                </a:extLst>
              </p14:cNvPr>
              <p14:cNvContentPartPr/>
              <p14:nvPr/>
            </p14:nvContentPartPr>
            <p14:xfrm>
              <a:off x="1643393" y="4940696"/>
              <a:ext cx="252720" cy="47988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109D786E-DDAE-1BAD-28B5-9C21C7B064B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634393" y="4932056"/>
                <a:ext cx="2703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3CFBB4C3-C577-49A9-90A6-335F40D7BC53}"/>
                  </a:ext>
                </a:extLst>
              </p14:cNvPr>
              <p14:cNvContentPartPr/>
              <p14:nvPr/>
            </p14:nvContentPartPr>
            <p14:xfrm>
              <a:off x="3044873" y="5016296"/>
              <a:ext cx="168840" cy="45756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3CFBB4C3-C577-49A9-90A6-335F40D7BC53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035873" y="5007296"/>
                <a:ext cx="18648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6358415F-A020-E447-C65D-65608CF135CE}"/>
                  </a:ext>
                </a:extLst>
              </p14:cNvPr>
              <p14:cNvContentPartPr/>
              <p14:nvPr/>
            </p14:nvContentPartPr>
            <p14:xfrm>
              <a:off x="3145673" y="4864376"/>
              <a:ext cx="335160" cy="18612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6358415F-A020-E447-C65D-65608CF135CE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136673" y="4855376"/>
                <a:ext cx="3528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6D62B5D-ADE3-9E75-4A59-609CD54C8061}"/>
              </a:ext>
            </a:extLst>
          </p:cNvPr>
          <p:cNvGrpSpPr/>
          <p:nvPr/>
        </p:nvGrpSpPr>
        <p:grpSpPr>
          <a:xfrm>
            <a:off x="3900593" y="5108456"/>
            <a:ext cx="716760" cy="430560"/>
            <a:chOff x="3900593" y="5108456"/>
            <a:chExt cx="7167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3FE132C-8B40-E5E4-F6F9-78ACCCE8B76B}"/>
                    </a:ext>
                  </a:extLst>
                </p14:cNvPr>
                <p14:cNvContentPartPr/>
                <p14:nvPr/>
              </p14:nvContentPartPr>
              <p14:xfrm>
                <a:off x="3900593" y="5191976"/>
                <a:ext cx="460440" cy="9288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3FE132C-8B40-E5E4-F6F9-78ACCCE8B7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891593" y="5183336"/>
                  <a:ext cx="478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665C2CA-EF49-CF05-6724-A96C4C81813F}"/>
                    </a:ext>
                  </a:extLst>
                </p14:cNvPr>
                <p14:cNvContentPartPr/>
                <p14:nvPr/>
              </p14:nvContentPartPr>
              <p14:xfrm>
                <a:off x="4084913" y="5288096"/>
                <a:ext cx="309960" cy="810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665C2CA-EF49-CF05-6724-A96C4C8181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76273" y="5279096"/>
                  <a:ext cx="327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E9363D9-CA2D-4BC0-A8C6-3E3504A268E6}"/>
                    </a:ext>
                  </a:extLst>
                </p14:cNvPr>
                <p14:cNvContentPartPr/>
                <p14:nvPr/>
              </p14:nvContentPartPr>
              <p14:xfrm>
                <a:off x="4252673" y="5108456"/>
                <a:ext cx="364680" cy="43056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E9363D9-CA2D-4BC0-A8C6-3E3504A268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44033" y="5099456"/>
                  <a:ext cx="38232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0CBBCD3-19F7-4D15-5CC6-B837B2DA68AD}"/>
              </a:ext>
            </a:extLst>
          </p:cNvPr>
          <p:cNvGrpSpPr/>
          <p:nvPr/>
        </p:nvGrpSpPr>
        <p:grpSpPr>
          <a:xfrm>
            <a:off x="4620953" y="4613816"/>
            <a:ext cx="1746000" cy="707040"/>
            <a:chOff x="4620953" y="4613816"/>
            <a:chExt cx="174600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B680A4D2-B58E-88D0-ADAA-4B26863A1E15}"/>
                    </a:ext>
                  </a:extLst>
                </p14:cNvPr>
                <p14:cNvContentPartPr/>
                <p14:nvPr/>
              </p14:nvContentPartPr>
              <p14:xfrm>
                <a:off x="4764593" y="4965896"/>
                <a:ext cx="219960" cy="1994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B680A4D2-B58E-88D0-ADAA-4B26863A1E1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55593" y="4956896"/>
                  <a:ext cx="237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F86EF011-5FBD-1991-31BD-4324A560761D}"/>
                    </a:ext>
                  </a:extLst>
                </p14:cNvPr>
                <p14:cNvContentPartPr/>
                <p14:nvPr/>
              </p14:nvContentPartPr>
              <p14:xfrm>
                <a:off x="4870073" y="4915856"/>
                <a:ext cx="230400" cy="40500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F86EF011-5FBD-1991-31BD-4324A560761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61433" y="4906856"/>
                  <a:ext cx="248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3CF17986-A609-DA05-517F-77A20A3318A2}"/>
                    </a:ext>
                  </a:extLst>
                </p14:cNvPr>
                <p14:cNvContentPartPr/>
                <p14:nvPr/>
              </p14:nvContentPartPr>
              <p14:xfrm>
                <a:off x="5091833" y="5002616"/>
                <a:ext cx="203760" cy="7272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3CF17986-A609-DA05-517F-77A20A3318A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82833" y="4993976"/>
                  <a:ext cx="22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71315C83-89C4-8716-7830-B677BFA48988}"/>
                    </a:ext>
                  </a:extLst>
                </p14:cNvPr>
                <p14:cNvContentPartPr/>
                <p14:nvPr/>
              </p14:nvContentPartPr>
              <p14:xfrm>
                <a:off x="5313233" y="4865456"/>
                <a:ext cx="147600" cy="2793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71315C83-89C4-8716-7830-B677BFA4898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04593" y="4856456"/>
                  <a:ext cx="16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CCE5675F-8612-6F2F-90FA-19C298875F17}"/>
                    </a:ext>
                  </a:extLst>
                </p14:cNvPr>
                <p14:cNvContentPartPr/>
                <p14:nvPr/>
              </p14:nvContentPartPr>
              <p14:xfrm>
                <a:off x="5419073" y="4924136"/>
                <a:ext cx="25920" cy="1674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CCE5675F-8612-6F2F-90FA-19C298875F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10073" y="4915136"/>
                  <a:ext cx="43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75666EB-2588-56C9-7057-8DF995B9351C}"/>
                    </a:ext>
                  </a:extLst>
                </p14:cNvPr>
                <p14:cNvContentPartPr/>
                <p14:nvPr/>
              </p14:nvContentPartPr>
              <p14:xfrm>
                <a:off x="5393873" y="5008016"/>
                <a:ext cx="176400" cy="9252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75666EB-2588-56C9-7057-8DF995B9351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84873" y="4999376"/>
                  <a:ext cx="194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FDA6713A-DB81-E090-04F6-09A244837548}"/>
                    </a:ext>
                  </a:extLst>
                </p14:cNvPr>
                <p14:cNvContentPartPr/>
                <p14:nvPr/>
              </p14:nvContentPartPr>
              <p14:xfrm>
                <a:off x="5603393" y="4964456"/>
                <a:ext cx="107640" cy="14112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FDA6713A-DB81-E090-04F6-09A24483754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94753" y="4955816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4AF0E569-0DCE-EA2D-A9EB-7AE8AB7F3085}"/>
                    </a:ext>
                  </a:extLst>
                </p14:cNvPr>
                <p14:cNvContentPartPr/>
                <p14:nvPr/>
              </p14:nvContentPartPr>
              <p14:xfrm>
                <a:off x="5711753" y="4932416"/>
                <a:ext cx="23400" cy="102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4AF0E569-0DCE-EA2D-A9EB-7AE8AB7F308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02753" y="4923776"/>
                  <a:ext cx="41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A82B142-5AA9-26FC-5152-BA934EF9A1A1}"/>
                    </a:ext>
                  </a:extLst>
                </p14:cNvPr>
                <p14:cNvContentPartPr/>
                <p14:nvPr/>
              </p14:nvContentPartPr>
              <p14:xfrm>
                <a:off x="4620953" y="4756376"/>
                <a:ext cx="186120" cy="4618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A82B142-5AA9-26FC-5152-BA934EF9A1A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12313" y="4747376"/>
                  <a:ext cx="203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4CA04BFD-EC0C-1B1F-940D-24E67BD51272}"/>
                    </a:ext>
                  </a:extLst>
                </p14:cNvPr>
                <p14:cNvContentPartPr/>
                <p14:nvPr/>
              </p14:nvContentPartPr>
              <p14:xfrm>
                <a:off x="5675753" y="4731176"/>
                <a:ext cx="96480" cy="4320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4CA04BFD-EC0C-1B1F-940D-24E67BD5127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66753" y="4722536"/>
                  <a:ext cx="114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2BAF9B68-3556-12A5-573B-1CC7F5F78A8C}"/>
                    </a:ext>
                  </a:extLst>
                </p14:cNvPr>
                <p14:cNvContentPartPr/>
                <p14:nvPr/>
              </p14:nvContentPartPr>
              <p14:xfrm>
                <a:off x="5913713" y="4613816"/>
                <a:ext cx="175680" cy="5904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2BAF9B68-3556-12A5-573B-1CC7F5F78A8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05073" y="4604816"/>
                  <a:ext cx="19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CDAD9498-16CA-323C-8D36-EADEC0ABDDA0}"/>
                    </a:ext>
                  </a:extLst>
                </p14:cNvPr>
                <p14:cNvContentPartPr/>
                <p14:nvPr/>
              </p14:nvContentPartPr>
              <p14:xfrm>
                <a:off x="5968433" y="4647296"/>
                <a:ext cx="37800" cy="15048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CDAD9498-16CA-323C-8D36-EADEC0ABDDA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59793" y="4638296"/>
                  <a:ext cx="55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AA155B41-9AD8-5DF9-3B43-4DEBDAD6707D}"/>
                    </a:ext>
                  </a:extLst>
                </p14:cNvPr>
                <p14:cNvContentPartPr/>
                <p14:nvPr/>
              </p14:nvContentPartPr>
              <p14:xfrm>
                <a:off x="6189833" y="4789856"/>
                <a:ext cx="177120" cy="40860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AA155B41-9AD8-5DF9-3B43-4DEBDAD6707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80833" y="4780856"/>
                  <a:ext cx="1947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F66EDF4-81FD-8C4C-BD1D-A03216B64150}"/>
              </a:ext>
            </a:extLst>
          </p:cNvPr>
          <p:cNvGrpSpPr/>
          <p:nvPr/>
        </p:nvGrpSpPr>
        <p:grpSpPr>
          <a:xfrm>
            <a:off x="6568193" y="4689056"/>
            <a:ext cx="1343880" cy="618480"/>
            <a:chOff x="6568193" y="4689056"/>
            <a:chExt cx="13438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EE6FBC58-501A-78BE-F7E1-C5B7172F58A5}"/>
                    </a:ext>
                  </a:extLst>
                </p14:cNvPr>
                <p14:cNvContentPartPr/>
                <p14:nvPr/>
              </p14:nvContentPartPr>
              <p14:xfrm>
                <a:off x="6568193" y="4873376"/>
                <a:ext cx="170640" cy="12312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EE6FBC58-501A-78BE-F7E1-C5B7172F58A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59553" y="4864736"/>
                  <a:ext cx="188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83C6E997-3AE1-01AF-986B-EF3AD1E4450C}"/>
                    </a:ext>
                  </a:extLst>
                </p14:cNvPr>
                <p14:cNvContentPartPr/>
                <p14:nvPr/>
              </p14:nvContentPartPr>
              <p14:xfrm>
                <a:off x="6697433" y="4798136"/>
                <a:ext cx="240480" cy="42696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83C6E997-3AE1-01AF-986B-EF3AD1E4450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88433" y="4789136"/>
                  <a:ext cx="258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0CC8210-890C-5C8D-3A00-55244F574312}"/>
                    </a:ext>
                  </a:extLst>
                </p14:cNvPr>
                <p14:cNvContentPartPr/>
                <p14:nvPr/>
              </p14:nvContentPartPr>
              <p14:xfrm>
                <a:off x="6886793" y="4991456"/>
                <a:ext cx="200880" cy="864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0CC8210-890C-5C8D-3A00-55244F57431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78153" y="4982456"/>
                  <a:ext cx="218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2803DC5B-7BEC-D251-B8E6-C5EC600A5B85}"/>
                    </a:ext>
                  </a:extLst>
                </p14:cNvPr>
                <p14:cNvContentPartPr/>
                <p14:nvPr/>
              </p14:nvContentPartPr>
              <p14:xfrm>
                <a:off x="7145273" y="4840256"/>
                <a:ext cx="236880" cy="3733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2803DC5B-7BEC-D251-B8E6-C5EC600A5B8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136633" y="4831256"/>
                  <a:ext cx="254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5758FB94-F241-7A1E-5CCD-DEB52861FE4C}"/>
                    </a:ext>
                  </a:extLst>
                </p14:cNvPr>
                <p14:cNvContentPartPr/>
                <p14:nvPr/>
              </p14:nvContentPartPr>
              <p14:xfrm>
                <a:off x="7314833" y="4915136"/>
                <a:ext cx="134640" cy="2595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5758FB94-F241-7A1E-5CCD-DEB52861FE4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06193" y="4906496"/>
                  <a:ext cx="15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DD153C75-A655-554C-93E8-C8C180A0FCF0}"/>
                    </a:ext>
                  </a:extLst>
                </p14:cNvPr>
                <p14:cNvContentPartPr/>
                <p14:nvPr/>
              </p14:nvContentPartPr>
              <p14:xfrm>
                <a:off x="7289633" y="5057696"/>
                <a:ext cx="117000" cy="2592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DD153C75-A655-554C-93E8-C8C180A0FC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280633" y="5049056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21072C7B-410B-64A9-29C7-819D6D4EF9F3}"/>
                    </a:ext>
                  </a:extLst>
                </p14:cNvPr>
                <p14:cNvContentPartPr/>
                <p14:nvPr/>
              </p14:nvContentPartPr>
              <p14:xfrm>
                <a:off x="7549913" y="5058056"/>
                <a:ext cx="81720" cy="12024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21072C7B-410B-64A9-29C7-819D6D4EF9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540913" y="5049056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A55EFF3D-7590-07F2-0E34-91C5257FAC74}"/>
                    </a:ext>
                  </a:extLst>
                </p14:cNvPr>
                <p14:cNvContentPartPr/>
                <p14:nvPr/>
              </p14:nvContentPartPr>
              <p14:xfrm>
                <a:off x="7655033" y="5049776"/>
                <a:ext cx="117360" cy="457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A55EFF3D-7590-07F2-0E34-91C5257FAC7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46033" y="5041136"/>
                  <a:ext cx="135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AD8D390-2390-BDAA-3F6C-E8F0C37BAF3B}"/>
                    </a:ext>
                  </a:extLst>
                </p14:cNvPr>
                <p14:cNvContentPartPr/>
                <p14:nvPr/>
              </p14:nvContentPartPr>
              <p14:xfrm>
                <a:off x="7748633" y="4689056"/>
                <a:ext cx="163440" cy="61848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AD8D390-2390-BDAA-3F6C-E8F0C37BAF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39633" y="4680056"/>
                  <a:ext cx="181080" cy="63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91400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9955B-C5D4-9ACF-C5CA-627BD581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510"/>
            <a:ext cx="7844406" cy="860178"/>
          </a:xfrm>
        </p:spPr>
        <p:txBody>
          <a:bodyPr>
            <a:normAutofit/>
          </a:bodyPr>
          <a:lstStyle/>
          <a:p>
            <a:r>
              <a:rPr lang="ko-KR" altLang="en-US" sz="2000" b="1" dirty="0" err="1"/>
              <a:t>경사하강법</a:t>
            </a:r>
            <a:endParaRPr lang="ko-KR" altLang="en-US" sz="2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6AE1E7-4AE2-D091-DCFC-BD82FF8F02A0}"/>
              </a:ext>
            </a:extLst>
          </p:cNvPr>
          <p:cNvGrpSpPr/>
          <p:nvPr/>
        </p:nvGrpSpPr>
        <p:grpSpPr>
          <a:xfrm>
            <a:off x="1325513" y="1601696"/>
            <a:ext cx="1895040" cy="579960"/>
            <a:chOff x="1325513" y="1601696"/>
            <a:chExt cx="189504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F23D813-5C0E-ED7C-41DA-5086C0476D77}"/>
                    </a:ext>
                  </a:extLst>
                </p14:cNvPr>
                <p14:cNvContentPartPr/>
                <p14:nvPr/>
              </p14:nvContentPartPr>
              <p14:xfrm>
                <a:off x="1492913" y="1735976"/>
                <a:ext cx="168480" cy="167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F23D813-5C0E-ED7C-41DA-5086C0476D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4273" y="1727336"/>
                  <a:ext cx="186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CFB2C08-843A-D548-B4A5-5B7417B45940}"/>
                    </a:ext>
                  </a:extLst>
                </p14:cNvPr>
                <p14:cNvContentPartPr/>
                <p14:nvPr/>
              </p14:nvContentPartPr>
              <p14:xfrm>
                <a:off x="1580033" y="1769816"/>
                <a:ext cx="147960" cy="288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CFB2C08-843A-D548-B4A5-5B7417B459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1033" y="1760816"/>
                  <a:ext cx="165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F0C68E9-06EE-0919-4394-27D916EAB4B8}"/>
                    </a:ext>
                  </a:extLst>
                </p14:cNvPr>
                <p14:cNvContentPartPr/>
                <p14:nvPr/>
              </p14:nvContentPartPr>
              <p14:xfrm>
                <a:off x="1769753" y="1927136"/>
                <a:ext cx="293040" cy="27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F0C68E9-06EE-0919-4394-27D916EAB4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1113" y="1918496"/>
                  <a:ext cx="31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36EB35F-6DC5-53BA-3026-1C280D178D65}"/>
                    </a:ext>
                  </a:extLst>
                </p14:cNvPr>
                <p14:cNvContentPartPr/>
                <p14:nvPr/>
              </p14:nvContentPartPr>
              <p14:xfrm>
                <a:off x="2207153" y="1761176"/>
                <a:ext cx="99720" cy="368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36EB35F-6DC5-53BA-3026-1C280D178D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8513" y="1752536"/>
                  <a:ext cx="117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EAEC48D-C73C-079B-7E2B-A3E45B3343AF}"/>
                    </a:ext>
                  </a:extLst>
                </p14:cNvPr>
                <p14:cNvContentPartPr/>
                <p14:nvPr/>
              </p14:nvContentPartPr>
              <p14:xfrm>
                <a:off x="2281313" y="1795016"/>
                <a:ext cx="91440" cy="227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EAEC48D-C73C-079B-7E2B-A3E45B334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2313" y="1786016"/>
                  <a:ext cx="109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B868FBA-C967-0187-7FDD-A0AB3C438ECB}"/>
                    </a:ext>
                  </a:extLst>
                </p14:cNvPr>
                <p14:cNvContentPartPr/>
                <p14:nvPr/>
              </p14:nvContentPartPr>
              <p14:xfrm>
                <a:off x="2239553" y="1970696"/>
                <a:ext cx="133560" cy="9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B868FBA-C967-0187-7FDD-A0AB3C438E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0553" y="1961696"/>
                  <a:ext cx="15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CCB1B4F-70D5-F912-B17E-C8C9040270B8}"/>
                    </a:ext>
                  </a:extLst>
                </p14:cNvPr>
                <p14:cNvContentPartPr/>
                <p14:nvPr/>
              </p14:nvContentPartPr>
              <p14:xfrm>
                <a:off x="2542313" y="1904096"/>
                <a:ext cx="98640" cy="145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CCB1B4F-70D5-F912-B17E-C8C9040270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3313" y="1895096"/>
                  <a:ext cx="116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D856C08-CD07-4E93-765C-460F20CBF1C0}"/>
                    </a:ext>
                  </a:extLst>
                </p14:cNvPr>
                <p14:cNvContentPartPr/>
                <p14:nvPr/>
              </p14:nvContentPartPr>
              <p14:xfrm>
                <a:off x="2623313" y="1895816"/>
                <a:ext cx="86400" cy="220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D856C08-CD07-4E93-765C-460F20CBF1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4673" y="1886816"/>
                  <a:ext cx="104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BC91536-2D77-D2E7-20B8-9CFC8D8A95E1}"/>
                    </a:ext>
                  </a:extLst>
                </p14:cNvPr>
                <p14:cNvContentPartPr/>
                <p14:nvPr/>
              </p14:nvContentPartPr>
              <p14:xfrm>
                <a:off x="2541593" y="2164016"/>
                <a:ext cx="150480" cy="17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BC91536-2D77-D2E7-20B8-9CFC8D8A95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2593" y="2155016"/>
                  <a:ext cx="168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DF2978F-917E-00EC-C722-1D882361A5C0}"/>
                    </a:ext>
                  </a:extLst>
                </p14:cNvPr>
                <p14:cNvContentPartPr/>
                <p14:nvPr/>
              </p14:nvContentPartPr>
              <p14:xfrm>
                <a:off x="1325513" y="1618976"/>
                <a:ext cx="204840" cy="411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DF2978F-917E-00EC-C722-1D882361A5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6513" y="1609976"/>
                  <a:ext cx="222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CC5E719-146F-579E-0E6F-C2F3FFD59230}"/>
                    </a:ext>
                  </a:extLst>
                </p14:cNvPr>
                <p14:cNvContentPartPr/>
                <p14:nvPr/>
              </p14:nvContentPartPr>
              <p14:xfrm>
                <a:off x="2675513" y="1719416"/>
                <a:ext cx="229320" cy="3538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CC5E719-146F-579E-0E6F-C2F3FFD592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6873" y="1710416"/>
                  <a:ext cx="246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1569EE8-5029-DE76-32E3-6BD030E4CA62}"/>
                    </a:ext>
                  </a:extLst>
                </p14:cNvPr>
                <p14:cNvContentPartPr/>
                <p14:nvPr/>
              </p14:nvContentPartPr>
              <p14:xfrm>
                <a:off x="2919233" y="1601696"/>
                <a:ext cx="301320" cy="152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1569EE8-5029-DE76-32E3-6BD030E4CA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0233" y="1592696"/>
                  <a:ext cx="3189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287558A0-B28E-08F8-75A0-B95F5EDDC1CC}"/>
                  </a:ext>
                </a:extLst>
              </p14:cNvPr>
              <p14:cNvContentPartPr/>
              <p14:nvPr/>
            </p14:nvContentPartPr>
            <p14:xfrm>
              <a:off x="1736273" y="2919296"/>
              <a:ext cx="1168920" cy="9828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287558A0-B28E-08F8-75A0-B95F5EDDC1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27273" y="2910296"/>
                <a:ext cx="1186560" cy="10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8B7176-D35D-DC47-4970-5700EC262200}"/>
              </a:ext>
            </a:extLst>
          </p:cNvPr>
          <p:cNvGrpSpPr/>
          <p:nvPr/>
        </p:nvGrpSpPr>
        <p:grpSpPr>
          <a:xfrm>
            <a:off x="1135073" y="2642096"/>
            <a:ext cx="3025440" cy="2290320"/>
            <a:chOff x="1135073" y="2642096"/>
            <a:chExt cx="3025440" cy="22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CB6BC6A-14CB-6CE7-92A8-B84BB8B6781B}"/>
                    </a:ext>
                  </a:extLst>
                </p14:cNvPr>
                <p14:cNvContentPartPr/>
                <p14:nvPr/>
              </p14:nvContentPartPr>
              <p14:xfrm>
                <a:off x="1135073" y="2642096"/>
                <a:ext cx="156960" cy="174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CB6BC6A-14CB-6CE7-92A8-B84BB8B678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433" y="2633096"/>
                  <a:ext cx="174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B963000-59DC-2623-FBBE-7E66008F253B}"/>
                    </a:ext>
                  </a:extLst>
                </p14:cNvPr>
                <p14:cNvContentPartPr/>
                <p14:nvPr/>
              </p14:nvContentPartPr>
              <p14:xfrm>
                <a:off x="1190513" y="2659016"/>
                <a:ext cx="75960" cy="92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B963000-59DC-2623-FBBE-7E66008F25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1873" y="2650016"/>
                  <a:ext cx="93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E6F0B83-BEBB-DA28-3175-4BD8B8A2F1DE}"/>
                    </a:ext>
                  </a:extLst>
                </p14:cNvPr>
                <p14:cNvContentPartPr/>
                <p14:nvPr/>
              </p14:nvContentPartPr>
              <p14:xfrm>
                <a:off x="1266473" y="2642096"/>
                <a:ext cx="109080" cy="117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E6F0B83-BEBB-DA28-3175-4BD8B8A2F1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57473" y="2633096"/>
                  <a:ext cx="126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DD0DC0B-91B8-1C19-5D88-53C53D926F9C}"/>
                    </a:ext>
                  </a:extLst>
                </p14:cNvPr>
                <p14:cNvContentPartPr/>
                <p14:nvPr/>
              </p14:nvContentPartPr>
              <p14:xfrm>
                <a:off x="1273673" y="2684216"/>
                <a:ext cx="2448720" cy="2039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DD0DC0B-91B8-1C19-5D88-53C53D926F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5033" y="2675216"/>
                  <a:ext cx="2466360" cy="20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B714ABA-66A7-65D9-6AF2-CD47E43B3461}"/>
                    </a:ext>
                  </a:extLst>
                </p14:cNvPr>
                <p14:cNvContentPartPr/>
                <p14:nvPr/>
              </p14:nvContentPartPr>
              <p14:xfrm>
                <a:off x="3557513" y="4378736"/>
                <a:ext cx="253800" cy="361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B714ABA-66A7-65D9-6AF2-CD47E43B34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48513" y="4369736"/>
                  <a:ext cx="271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49B3357-E058-B7E9-D213-A4B1FBBC7EA5}"/>
                    </a:ext>
                  </a:extLst>
                </p14:cNvPr>
                <p14:cNvContentPartPr/>
                <p14:nvPr/>
              </p14:nvContentPartPr>
              <p14:xfrm>
                <a:off x="3823193" y="4605176"/>
                <a:ext cx="185040" cy="240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49B3357-E058-B7E9-D213-A4B1FBBC7E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4553" y="4596536"/>
                  <a:ext cx="20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C22CA9A-443D-6F92-82B5-8CE5278045FB}"/>
                    </a:ext>
                  </a:extLst>
                </p14:cNvPr>
                <p14:cNvContentPartPr/>
                <p14:nvPr/>
              </p14:nvContentPartPr>
              <p14:xfrm>
                <a:off x="3992033" y="4554776"/>
                <a:ext cx="92160" cy="233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C22CA9A-443D-6F92-82B5-8CE5278045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83033" y="4546136"/>
                  <a:ext cx="109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560CD20-1E25-117E-71A5-FC1635A50155}"/>
                    </a:ext>
                  </a:extLst>
                </p14:cNvPr>
                <p14:cNvContentPartPr/>
                <p14:nvPr/>
              </p14:nvContentPartPr>
              <p14:xfrm>
                <a:off x="4143233" y="4748096"/>
                <a:ext cx="17280" cy="184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560CD20-1E25-117E-71A5-FC1635A501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4233" y="4739096"/>
                  <a:ext cx="349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A50E6A-C9B2-0DD3-8541-DD999E39AE6B}"/>
              </a:ext>
            </a:extLst>
          </p:cNvPr>
          <p:cNvGrpSpPr/>
          <p:nvPr/>
        </p:nvGrpSpPr>
        <p:grpSpPr>
          <a:xfrm>
            <a:off x="2289953" y="3958976"/>
            <a:ext cx="17280" cy="646560"/>
            <a:chOff x="2289953" y="3958976"/>
            <a:chExt cx="1728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4CA95DE-56EA-DCDD-149D-5B643F369692}"/>
                    </a:ext>
                  </a:extLst>
                </p14:cNvPr>
                <p14:cNvContentPartPr/>
                <p14:nvPr/>
              </p14:nvContentPartPr>
              <p14:xfrm>
                <a:off x="2298233" y="3958976"/>
                <a:ext cx="9000" cy="74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4CA95DE-56EA-DCDD-149D-5B643F3696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89233" y="3950336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BA769B7-F6E6-4A98-7E99-2631FF5BC58C}"/>
                    </a:ext>
                  </a:extLst>
                </p14:cNvPr>
                <p14:cNvContentPartPr/>
                <p14:nvPr/>
              </p14:nvContentPartPr>
              <p14:xfrm>
                <a:off x="2298233" y="4127096"/>
                <a:ext cx="360" cy="486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BA769B7-F6E6-4A98-7E99-2631FF5BC5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9593" y="4118456"/>
                  <a:ext cx="1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9A761BE-BA75-FB20-3F44-61027357ABBB}"/>
                    </a:ext>
                  </a:extLst>
                </p14:cNvPr>
                <p14:cNvContentPartPr/>
                <p14:nvPr/>
              </p14:nvContentPartPr>
              <p14:xfrm>
                <a:off x="2291753" y="4252736"/>
                <a:ext cx="7200" cy="93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9A761BE-BA75-FB20-3F44-61027357AB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82753" y="4243736"/>
                  <a:ext cx="24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EE87CF6-B01E-080F-40DF-2F886263AE07}"/>
                    </a:ext>
                  </a:extLst>
                </p14:cNvPr>
                <p14:cNvContentPartPr/>
                <p14:nvPr/>
              </p14:nvContentPartPr>
              <p14:xfrm>
                <a:off x="2289953" y="4403936"/>
                <a:ext cx="17280" cy="191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EE87CF6-B01E-080F-40DF-2F886263AE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0953" y="4395296"/>
                  <a:ext cx="34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6A26431-5D49-798C-0CF1-65C8916B6824}"/>
                    </a:ext>
                  </a:extLst>
                </p14:cNvPr>
                <p14:cNvContentPartPr/>
                <p14:nvPr/>
              </p14:nvContentPartPr>
              <p14:xfrm>
                <a:off x="2306513" y="4605176"/>
                <a:ext cx="36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6A26431-5D49-798C-0CF1-65C8916B68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97873" y="45965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09E69E5-C60C-D539-D03D-0707965940D4}"/>
              </a:ext>
            </a:extLst>
          </p:cNvPr>
          <p:cNvSpPr txBox="1"/>
          <p:nvPr/>
        </p:nvSpPr>
        <p:spPr>
          <a:xfrm>
            <a:off x="3464654" y="2148027"/>
            <a:ext cx="390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미분해서 </a:t>
            </a:r>
            <a:r>
              <a:rPr lang="ko-KR" altLang="en-US"/>
              <a:t>양수면 왼쪽으로 이동</a:t>
            </a:r>
            <a:endParaRPr lang="en-US" altLang="ko-KR" dirty="0"/>
          </a:p>
          <a:p>
            <a:r>
              <a:rPr lang="ko-KR" altLang="en-US" dirty="0"/>
              <a:t>미분해서 음수면 오른쪽으로 이동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FA50407-903B-AEB3-07E5-805D7AE0F1D1}"/>
              </a:ext>
            </a:extLst>
          </p:cNvPr>
          <p:cNvGrpSpPr/>
          <p:nvPr/>
        </p:nvGrpSpPr>
        <p:grpSpPr>
          <a:xfrm>
            <a:off x="6735366" y="3044520"/>
            <a:ext cx="1746000" cy="707040"/>
            <a:chOff x="4620953" y="4613816"/>
            <a:chExt cx="174600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93312EC-F28F-3296-B01D-4274A76409DB}"/>
                    </a:ext>
                  </a:extLst>
                </p14:cNvPr>
                <p14:cNvContentPartPr/>
                <p14:nvPr/>
              </p14:nvContentPartPr>
              <p14:xfrm>
                <a:off x="4764593" y="4965896"/>
                <a:ext cx="219960" cy="199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93312EC-F28F-3296-B01D-4274A76409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5593" y="4956896"/>
                  <a:ext cx="237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7CECD23-B906-EB7B-4E36-27033E04ED40}"/>
                    </a:ext>
                  </a:extLst>
                </p14:cNvPr>
                <p14:cNvContentPartPr/>
                <p14:nvPr/>
              </p14:nvContentPartPr>
              <p14:xfrm>
                <a:off x="4870073" y="4915856"/>
                <a:ext cx="230400" cy="4050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7CECD23-B906-EB7B-4E36-27033E04ED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61433" y="4906856"/>
                  <a:ext cx="248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98132D6-4A4A-2958-AD14-D61C9434B1C1}"/>
                    </a:ext>
                  </a:extLst>
                </p14:cNvPr>
                <p14:cNvContentPartPr/>
                <p14:nvPr/>
              </p14:nvContentPartPr>
              <p14:xfrm>
                <a:off x="5091833" y="5002616"/>
                <a:ext cx="203760" cy="727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98132D6-4A4A-2958-AD14-D61C9434B1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82833" y="4993976"/>
                  <a:ext cx="22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E9111E9-7241-EA16-7EBC-C7CE4D93D2D4}"/>
                    </a:ext>
                  </a:extLst>
                </p14:cNvPr>
                <p14:cNvContentPartPr/>
                <p14:nvPr/>
              </p14:nvContentPartPr>
              <p14:xfrm>
                <a:off x="5313233" y="4865456"/>
                <a:ext cx="147600" cy="279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E9111E9-7241-EA16-7EBC-C7CE4D93D2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04593" y="4856456"/>
                  <a:ext cx="16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82955D8-4DAB-3EF5-A2B7-8BFE0279BC83}"/>
                    </a:ext>
                  </a:extLst>
                </p14:cNvPr>
                <p14:cNvContentPartPr/>
                <p14:nvPr/>
              </p14:nvContentPartPr>
              <p14:xfrm>
                <a:off x="5419073" y="4924136"/>
                <a:ext cx="25920" cy="1674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82955D8-4DAB-3EF5-A2B7-8BFE0279BC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0073" y="4915136"/>
                  <a:ext cx="43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885E3B4-5C29-F672-CA90-DBC6927968EB}"/>
                    </a:ext>
                  </a:extLst>
                </p14:cNvPr>
                <p14:cNvContentPartPr/>
                <p14:nvPr/>
              </p14:nvContentPartPr>
              <p14:xfrm>
                <a:off x="5393873" y="5008016"/>
                <a:ext cx="176400" cy="92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885E3B4-5C29-F672-CA90-DBC6927968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84873" y="4999376"/>
                  <a:ext cx="194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F5C4F4F-9215-78DB-EB8D-E22CCB3C33BE}"/>
                    </a:ext>
                  </a:extLst>
                </p14:cNvPr>
                <p14:cNvContentPartPr/>
                <p14:nvPr/>
              </p14:nvContentPartPr>
              <p14:xfrm>
                <a:off x="5603393" y="4964456"/>
                <a:ext cx="107640" cy="1411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F5C4F4F-9215-78DB-EB8D-E22CCB3C33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94753" y="4955816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ABE1508-EC7C-D2BF-05FC-7E68E6519AC8}"/>
                    </a:ext>
                  </a:extLst>
                </p14:cNvPr>
                <p14:cNvContentPartPr/>
                <p14:nvPr/>
              </p14:nvContentPartPr>
              <p14:xfrm>
                <a:off x="5711753" y="4932416"/>
                <a:ext cx="23400" cy="1026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ABE1508-EC7C-D2BF-05FC-7E68E6519A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02753" y="4923776"/>
                  <a:ext cx="41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1F6D2E3-A2BB-9A9A-C5F9-839FE26D545A}"/>
                    </a:ext>
                  </a:extLst>
                </p14:cNvPr>
                <p14:cNvContentPartPr/>
                <p14:nvPr/>
              </p14:nvContentPartPr>
              <p14:xfrm>
                <a:off x="4620953" y="4756376"/>
                <a:ext cx="186120" cy="4618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1F6D2E3-A2BB-9A9A-C5F9-839FE26D54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12313" y="4747376"/>
                  <a:ext cx="203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2DCB7D8-B45B-E216-ECC0-AF9F46A0E0D4}"/>
                    </a:ext>
                  </a:extLst>
                </p14:cNvPr>
                <p14:cNvContentPartPr/>
                <p14:nvPr/>
              </p14:nvContentPartPr>
              <p14:xfrm>
                <a:off x="5675753" y="4731176"/>
                <a:ext cx="96480" cy="4320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2DCB7D8-B45B-E216-ECC0-AF9F46A0E0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6753" y="4722536"/>
                  <a:ext cx="114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F054230-90E0-07D9-BC2F-CA6F26EB6345}"/>
                    </a:ext>
                  </a:extLst>
                </p14:cNvPr>
                <p14:cNvContentPartPr/>
                <p14:nvPr/>
              </p14:nvContentPartPr>
              <p14:xfrm>
                <a:off x="5913713" y="4613816"/>
                <a:ext cx="175680" cy="590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F054230-90E0-07D9-BC2F-CA6F26EB63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5073" y="4604816"/>
                  <a:ext cx="19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A9950CB-CE45-92CC-8F9E-1061937B8687}"/>
                    </a:ext>
                  </a:extLst>
                </p14:cNvPr>
                <p14:cNvContentPartPr/>
                <p14:nvPr/>
              </p14:nvContentPartPr>
              <p14:xfrm>
                <a:off x="5968433" y="4647296"/>
                <a:ext cx="37800" cy="150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A9950CB-CE45-92CC-8F9E-1061937B86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59793" y="4638296"/>
                  <a:ext cx="55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C9D20C7-AA3E-76D8-B178-F286A34DE704}"/>
                    </a:ext>
                  </a:extLst>
                </p14:cNvPr>
                <p14:cNvContentPartPr/>
                <p14:nvPr/>
              </p14:nvContentPartPr>
              <p14:xfrm>
                <a:off x="6189833" y="4789856"/>
                <a:ext cx="177120" cy="4086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C9D20C7-AA3E-76D8-B178-F286A34DE7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0833" y="4780856"/>
                  <a:ext cx="1947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0D9726A-72D5-718C-ECDC-743884452061}"/>
              </a:ext>
            </a:extLst>
          </p:cNvPr>
          <p:cNvGrpSpPr/>
          <p:nvPr/>
        </p:nvGrpSpPr>
        <p:grpSpPr>
          <a:xfrm>
            <a:off x="8682606" y="3119760"/>
            <a:ext cx="1343880" cy="618480"/>
            <a:chOff x="6568193" y="4689056"/>
            <a:chExt cx="13438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2DBA48B-5935-FFC2-68EE-0AEAE1D82B18}"/>
                    </a:ext>
                  </a:extLst>
                </p14:cNvPr>
                <p14:cNvContentPartPr/>
                <p14:nvPr/>
              </p14:nvContentPartPr>
              <p14:xfrm>
                <a:off x="6568193" y="4873376"/>
                <a:ext cx="170640" cy="1231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2DBA48B-5935-FFC2-68EE-0AEAE1D82B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59553" y="4864736"/>
                  <a:ext cx="188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E82F35E-8886-D8C3-DD59-EDDFBA63AF34}"/>
                    </a:ext>
                  </a:extLst>
                </p14:cNvPr>
                <p14:cNvContentPartPr/>
                <p14:nvPr/>
              </p14:nvContentPartPr>
              <p14:xfrm>
                <a:off x="6697433" y="4798136"/>
                <a:ext cx="240480" cy="4269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E82F35E-8886-D8C3-DD59-EDDFBA63AF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88433" y="4789136"/>
                  <a:ext cx="258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13104F4-37DC-7021-00F8-6D37218F52EF}"/>
                    </a:ext>
                  </a:extLst>
                </p14:cNvPr>
                <p14:cNvContentPartPr/>
                <p14:nvPr/>
              </p14:nvContentPartPr>
              <p14:xfrm>
                <a:off x="6886793" y="4991456"/>
                <a:ext cx="200880" cy="86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13104F4-37DC-7021-00F8-6D37218F52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78153" y="4982456"/>
                  <a:ext cx="218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AA7333B-ED40-250F-BC71-CD77EF9EB8F7}"/>
                    </a:ext>
                  </a:extLst>
                </p14:cNvPr>
                <p14:cNvContentPartPr/>
                <p14:nvPr/>
              </p14:nvContentPartPr>
              <p14:xfrm>
                <a:off x="7145273" y="4840256"/>
                <a:ext cx="236880" cy="373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AA7333B-ED40-250F-BC71-CD77EF9EB8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36633" y="4831256"/>
                  <a:ext cx="254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BF6008A-CBEF-6307-9AE2-6FBECE5ADF61}"/>
                    </a:ext>
                  </a:extLst>
                </p14:cNvPr>
                <p14:cNvContentPartPr/>
                <p14:nvPr/>
              </p14:nvContentPartPr>
              <p14:xfrm>
                <a:off x="7314833" y="4915136"/>
                <a:ext cx="134640" cy="259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BF6008A-CBEF-6307-9AE2-6FBECE5ADF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06193" y="4906496"/>
                  <a:ext cx="15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4162375-EC77-F68A-E9A3-757C84590D90}"/>
                    </a:ext>
                  </a:extLst>
                </p14:cNvPr>
                <p14:cNvContentPartPr/>
                <p14:nvPr/>
              </p14:nvContentPartPr>
              <p14:xfrm>
                <a:off x="7289633" y="5057696"/>
                <a:ext cx="117000" cy="259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4162375-EC77-F68A-E9A3-757C84590D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0633" y="5049056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A3B7176-1095-A38C-1E76-214A494CBCE7}"/>
                    </a:ext>
                  </a:extLst>
                </p14:cNvPr>
                <p14:cNvContentPartPr/>
                <p14:nvPr/>
              </p14:nvContentPartPr>
              <p14:xfrm>
                <a:off x="7549913" y="5058056"/>
                <a:ext cx="81720" cy="1202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A3B7176-1095-A38C-1E76-214A494CBC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40913" y="5049056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71BC886-2A1D-7ADB-9101-AE3CBD786068}"/>
                    </a:ext>
                  </a:extLst>
                </p14:cNvPr>
                <p14:cNvContentPartPr/>
                <p14:nvPr/>
              </p14:nvContentPartPr>
              <p14:xfrm>
                <a:off x="7655033" y="5049776"/>
                <a:ext cx="117360" cy="457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71BC886-2A1D-7ADB-9101-AE3CBD7860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46033" y="5041136"/>
                  <a:ext cx="135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FFFB663-4BA2-E910-D183-D93D52317A6A}"/>
                    </a:ext>
                  </a:extLst>
                </p14:cNvPr>
                <p14:cNvContentPartPr/>
                <p14:nvPr/>
              </p14:nvContentPartPr>
              <p14:xfrm>
                <a:off x="7748633" y="4689056"/>
                <a:ext cx="163440" cy="6184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FFFB663-4BA2-E910-D183-D93D52317A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39633" y="4680056"/>
                  <a:ext cx="18108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E0CC94A-DDC3-0E7F-A765-0AC8539F6CAB}"/>
              </a:ext>
            </a:extLst>
          </p:cNvPr>
          <p:cNvGrpSpPr/>
          <p:nvPr/>
        </p:nvGrpSpPr>
        <p:grpSpPr>
          <a:xfrm>
            <a:off x="6903713" y="3832976"/>
            <a:ext cx="335160" cy="286560"/>
            <a:chOff x="6903713" y="3832976"/>
            <a:chExt cx="335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676C739-9039-B56C-ABD4-9E106A068726}"/>
                    </a:ext>
                  </a:extLst>
                </p14:cNvPr>
                <p14:cNvContentPartPr/>
                <p14:nvPr/>
              </p14:nvContentPartPr>
              <p14:xfrm>
                <a:off x="6903713" y="3942416"/>
                <a:ext cx="217800" cy="42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676C739-9039-B56C-ABD4-9E106A0687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95073" y="3933416"/>
                  <a:ext cx="235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5FEDE6A-8F4E-32DB-3CBC-7CAE5A92ECB2}"/>
                    </a:ext>
                  </a:extLst>
                </p14:cNvPr>
                <p14:cNvContentPartPr/>
                <p14:nvPr/>
              </p14:nvContentPartPr>
              <p14:xfrm>
                <a:off x="7099913" y="3832976"/>
                <a:ext cx="138960" cy="2865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5FEDE6A-8F4E-32DB-3CBC-7CAE5A92EC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90913" y="3823976"/>
                  <a:ext cx="1566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3349F51-3FC8-FB57-CD30-307CCA256AE8}"/>
              </a:ext>
            </a:extLst>
          </p:cNvPr>
          <p:cNvGrpSpPr/>
          <p:nvPr/>
        </p:nvGrpSpPr>
        <p:grpSpPr>
          <a:xfrm>
            <a:off x="7305833" y="3825056"/>
            <a:ext cx="319680" cy="433080"/>
            <a:chOff x="7305833" y="3825056"/>
            <a:chExt cx="3196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8614234-BEB6-12CF-A8B2-61FDC45C39AE}"/>
                    </a:ext>
                  </a:extLst>
                </p14:cNvPr>
                <p14:cNvContentPartPr/>
                <p14:nvPr/>
              </p14:nvContentPartPr>
              <p14:xfrm>
                <a:off x="7305833" y="3825056"/>
                <a:ext cx="126720" cy="286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8614234-BEB6-12CF-A8B2-61FDC45C39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193" y="3816056"/>
                  <a:ext cx="144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29AA36B-9BC6-E37B-5FC1-6CDBC1663F6A}"/>
                    </a:ext>
                  </a:extLst>
                </p14:cNvPr>
                <p14:cNvContentPartPr/>
                <p14:nvPr/>
              </p14:nvContentPartPr>
              <p14:xfrm>
                <a:off x="7373513" y="3858536"/>
                <a:ext cx="142200" cy="846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29AA36B-9BC6-E37B-5FC1-6CDBC1663F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64873" y="3849536"/>
                  <a:ext cx="159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3B81247-9120-4325-02FD-CE9B311AF9F5}"/>
                    </a:ext>
                  </a:extLst>
                </p14:cNvPr>
                <p14:cNvContentPartPr/>
                <p14:nvPr/>
              </p14:nvContentPartPr>
              <p14:xfrm>
                <a:off x="7386833" y="3841976"/>
                <a:ext cx="238680" cy="4161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3B81247-9120-4325-02FD-CE9B311AF9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8193" y="3832976"/>
                  <a:ext cx="25632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97CA74B-2475-2B85-55E1-2FED7DFF7DD4}"/>
              </a:ext>
            </a:extLst>
          </p:cNvPr>
          <p:cNvGrpSpPr/>
          <p:nvPr/>
        </p:nvGrpSpPr>
        <p:grpSpPr>
          <a:xfrm>
            <a:off x="7700753" y="3806336"/>
            <a:ext cx="1853640" cy="544680"/>
            <a:chOff x="7700753" y="3806336"/>
            <a:chExt cx="185364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F259ACD-FA99-6512-3CD4-44175FB8611E}"/>
                    </a:ext>
                  </a:extLst>
                </p14:cNvPr>
                <p14:cNvContentPartPr/>
                <p14:nvPr/>
              </p14:nvContentPartPr>
              <p14:xfrm>
                <a:off x="7700753" y="4014416"/>
                <a:ext cx="71280" cy="20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F259ACD-FA99-6512-3CD4-44175FB861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92113" y="4005416"/>
                  <a:ext cx="88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3B35A0D-CFDB-5BD8-AF34-B358989049FD}"/>
                    </a:ext>
                  </a:extLst>
                </p14:cNvPr>
                <p14:cNvContentPartPr/>
                <p14:nvPr/>
              </p14:nvContentPartPr>
              <p14:xfrm>
                <a:off x="7794353" y="3900656"/>
                <a:ext cx="133200" cy="2440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3B35A0D-CFDB-5BD8-AF34-B358989049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5353" y="3891656"/>
                  <a:ext cx="150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06B4D3E2-F1E3-31E7-7DE0-90B8CFDA1B34}"/>
                    </a:ext>
                  </a:extLst>
                </p14:cNvPr>
                <p14:cNvContentPartPr/>
                <p14:nvPr/>
              </p14:nvContentPartPr>
              <p14:xfrm>
                <a:off x="7918913" y="3875456"/>
                <a:ext cx="41040" cy="2275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06B4D3E2-F1E3-31E7-7DE0-90B8CFDA1B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09913" y="3866456"/>
                  <a:ext cx="58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2323B36-6008-E7AA-215F-3E4BF3969CB0}"/>
                    </a:ext>
                  </a:extLst>
                </p14:cNvPr>
                <p14:cNvContentPartPr/>
                <p14:nvPr/>
              </p14:nvContentPartPr>
              <p14:xfrm>
                <a:off x="7826753" y="4060136"/>
                <a:ext cx="108360" cy="3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2323B36-6008-E7AA-215F-3E4BF3969C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17753" y="4051136"/>
                  <a:ext cx="12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2F57321-5BBA-DFAB-2240-7E0297C2C149}"/>
                    </a:ext>
                  </a:extLst>
                </p14:cNvPr>
                <p14:cNvContentPartPr/>
                <p14:nvPr/>
              </p14:nvContentPartPr>
              <p14:xfrm>
                <a:off x="8044913" y="4009376"/>
                <a:ext cx="126360" cy="1472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2F57321-5BBA-DFAB-2240-7E0297C2C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35913" y="4000736"/>
                  <a:ext cx="144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6B62CC68-91DD-FC55-0E98-9F0146017D6D}"/>
                    </a:ext>
                  </a:extLst>
                </p14:cNvPr>
                <p14:cNvContentPartPr/>
                <p14:nvPr/>
              </p14:nvContentPartPr>
              <p14:xfrm>
                <a:off x="8214473" y="3975896"/>
                <a:ext cx="48960" cy="194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6B62CC68-91DD-FC55-0E98-9F0146017D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05833" y="3967256"/>
                  <a:ext cx="66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7CA1854-C7DD-7004-3C70-DEC678C3BE2B}"/>
                    </a:ext>
                  </a:extLst>
                </p14:cNvPr>
                <p14:cNvContentPartPr/>
                <p14:nvPr/>
              </p14:nvContentPartPr>
              <p14:xfrm>
                <a:off x="8223833" y="3825056"/>
                <a:ext cx="199080" cy="525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7CA1854-C7DD-7004-3C70-DEC678C3BE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15193" y="3816056"/>
                  <a:ext cx="2167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4510C87-4C5B-A724-3A57-28BEF6763127}"/>
                    </a:ext>
                  </a:extLst>
                </p14:cNvPr>
                <p14:cNvContentPartPr/>
                <p14:nvPr/>
              </p14:nvContentPartPr>
              <p14:xfrm>
                <a:off x="8506073" y="3806336"/>
                <a:ext cx="177120" cy="108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4510C87-4C5B-A724-3A57-28BEF67631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7433" y="3797696"/>
                  <a:ext cx="194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1D7B38D-7362-DEE1-711E-4964BC9D1B4C}"/>
                    </a:ext>
                  </a:extLst>
                </p14:cNvPr>
                <p14:cNvContentPartPr/>
                <p14:nvPr/>
              </p14:nvContentPartPr>
              <p14:xfrm>
                <a:off x="8597153" y="3833696"/>
                <a:ext cx="9720" cy="1753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1D7B38D-7362-DEE1-711E-4964BC9D1B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8513" y="3824696"/>
                  <a:ext cx="27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C1EDE4B-B4E0-F954-9546-0D70233FF634}"/>
                    </a:ext>
                  </a:extLst>
                </p14:cNvPr>
                <p14:cNvContentPartPr/>
                <p14:nvPr/>
              </p14:nvContentPartPr>
              <p14:xfrm>
                <a:off x="8665553" y="3866816"/>
                <a:ext cx="201600" cy="4532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C1EDE4B-B4E0-F954-9546-0D70233FF6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56913" y="3858176"/>
                  <a:ext cx="2192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E518B53-EF18-9B55-F96F-EE6D47D938C1}"/>
                    </a:ext>
                  </a:extLst>
                </p14:cNvPr>
                <p14:cNvContentPartPr/>
                <p14:nvPr/>
              </p14:nvContentPartPr>
              <p14:xfrm>
                <a:off x="8816393" y="3900656"/>
                <a:ext cx="84240" cy="200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E518B53-EF18-9B55-F96F-EE6D47D938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07753" y="3891656"/>
                  <a:ext cx="101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B2A16684-B76D-0061-8B6D-C37331606444}"/>
                    </a:ext>
                  </a:extLst>
                </p14:cNvPr>
                <p14:cNvContentPartPr/>
                <p14:nvPr/>
              </p14:nvContentPartPr>
              <p14:xfrm>
                <a:off x="8732513" y="4118456"/>
                <a:ext cx="183960" cy="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B2A16684-B76D-0061-8B6D-C373316064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23873" y="4109816"/>
                  <a:ext cx="20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6DB803F-06B2-2FED-DD2F-ED7438F9CAB3}"/>
                    </a:ext>
                  </a:extLst>
                </p14:cNvPr>
                <p14:cNvContentPartPr/>
                <p14:nvPr/>
              </p14:nvContentPartPr>
              <p14:xfrm>
                <a:off x="8916833" y="4093616"/>
                <a:ext cx="43920" cy="1490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6DB803F-06B2-2FED-DD2F-ED7438F9CAB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08193" y="4084616"/>
                  <a:ext cx="61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C9D9284-ADC1-05D8-B37E-352E3050A7F1}"/>
                    </a:ext>
                  </a:extLst>
                </p14:cNvPr>
                <p14:cNvContentPartPr/>
                <p14:nvPr/>
              </p14:nvContentPartPr>
              <p14:xfrm>
                <a:off x="9058673" y="3875456"/>
                <a:ext cx="219600" cy="3384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C9D9284-ADC1-05D8-B37E-352E3050A7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49673" y="3866456"/>
                  <a:ext cx="23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70A64FB-3CF8-306E-0465-EA2D254F3B0C}"/>
                    </a:ext>
                  </a:extLst>
                </p14:cNvPr>
                <p14:cNvContentPartPr/>
                <p14:nvPr/>
              </p14:nvContentPartPr>
              <p14:xfrm>
                <a:off x="9311393" y="4076696"/>
                <a:ext cx="76320" cy="2070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70A64FB-3CF8-306E-0465-EA2D254F3B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02753" y="4068056"/>
                  <a:ext cx="93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4AE9E92-9A1A-B6D7-69C3-81C1882D1F2F}"/>
                    </a:ext>
                  </a:extLst>
                </p14:cNvPr>
                <p14:cNvContentPartPr/>
                <p14:nvPr/>
              </p14:nvContentPartPr>
              <p14:xfrm>
                <a:off x="9437393" y="4118456"/>
                <a:ext cx="117000" cy="227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4AE9E92-9A1A-B6D7-69C3-81C1882D1F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28393" y="4109816"/>
                  <a:ext cx="1346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24C3072-53ED-D2EB-9D1F-7609BFF0DE36}"/>
              </a:ext>
            </a:extLst>
          </p:cNvPr>
          <p:cNvGrpSpPr/>
          <p:nvPr/>
        </p:nvGrpSpPr>
        <p:grpSpPr>
          <a:xfrm>
            <a:off x="2854433" y="3271376"/>
            <a:ext cx="280080" cy="195480"/>
            <a:chOff x="2854433" y="3271376"/>
            <a:chExt cx="2800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E8F2C54-703F-E434-18D2-F3A8330BB618}"/>
                    </a:ext>
                  </a:extLst>
                </p14:cNvPr>
                <p14:cNvContentPartPr/>
                <p14:nvPr/>
              </p14:nvContentPartPr>
              <p14:xfrm>
                <a:off x="2854433" y="3271376"/>
                <a:ext cx="90000" cy="1663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E8F2C54-703F-E434-18D2-F3A8330BB6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5793" y="3262736"/>
                  <a:ext cx="10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92309D8C-DCAD-CBF2-5D4A-3EAC40C8B65A}"/>
                    </a:ext>
                  </a:extLst>
                </p14:cNvPr>
                <p14:cNvContentPartPr/>
                <p14:nvPr/>
              </p14:nvContentPartPr>
              <p14:xfrm>
                <a:off x="2885393" y="3380096"/>
                <a:ext cx="183600" cy="424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92309D8C-DCAD-CBF2-5D4A-3EAC40C8B6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76753" y="3371456"/>
                  <a:ext cx="201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FB023362-E9BD-D810-AC95-D8E18B153CA8}"/>
                    </a:ext>
                  </a:extLst>
                </p14:cNvPr>
                <p14:cNvContentPartPr/>
                <p14:nvPr/>
              </p14:nvContentPartPr>
              <p14:xfrm>
                <a:off x="3056033" y="3346976"/>
                <a:ext cx="78480" cy="1198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FB023362-E9BD-D810-AC95-D8E18B153C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47393" y="3337976"/>
                  <a:ext cx="961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2D60EBA-C75D-9B21-6EAB-32B75F1EECE3}"/>
              </a:ext>
            </a:extLst>
          </p:cNvPr>
          <p:cNvGrpSpPr/>
          <p:nvPr/>
        </p:nvGrpSpPr>
        <p:grpSpPr>
          <a:xfrm>
            <a:off x="2502713" y="3262736"/>
            <a:ext cx="274320" cy="319320"/>
            <a:chOff x="2502713" y="3262736"/>
            <a:chExt cx="2743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AF918E6-D231-5710-A3D7-E427C91C772F}"/>
                    </a:ext>
                  </a:extLst>
                </p14:cNvPr>
                <p14:cNvContentPartPr/>
                <p14:nvPr/>
              </p14:nvContentPartPr>
              <p14:xfrm>
                <a:off x="2642753" y="3371456"/>
                <a:ext cx="134280" cy="255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AF918E6-D231-5710-A3D7-E427C91C77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33753" y="3362816"/>
                  <a:ext cx="151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EFEB7AF4-DD1B-7290-3A58-8C01A84231DC}"/>
                    </a:ext>
                  </a:extLst>
                </p14:cNvPr>
                <p14:cNvContentPartPr/>
                <p14:nvPr/>
              </p14:nvContentPartPr>
              <p14:xfrm>
                <a:off x="2502713" y="3262736"/>
                <a:ext cx="222840" cy="3193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EFEB7AF4-DD1B-7290-3A58-8C01A84231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94073" y="3254096"/>
                  <a:ext cx="24048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BD647F-B39E-D25A-1691-B2CF2328F553}"/>
              </a:ext>
            </a:extLst>
          </p:cNvPr>
          <p:cNvGrpSpPr/>
          <p:nvPr/>
        </p:nvGrpSpPr>
        <p:grpSpPr>
          <a:xfrm>
            <a:off x="6181913" y="3648656"/>
            <a:ext cx="975960" cy="537480"/>
            <a:chOff x="6181913" y="3648656"/>
            <a:chExt cx="9759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344784C-B2A2-9820-13CC-27CF4347D517}"/>
                    </a:ext>
                  </a:extLst>
                </p14:cNvPr>
                <p14:cNvContentPartPr/>
                <p14:nvPr/>
              </p14:nvContentPartPr>
              <p14:xfrm>
                <a:off x="6779153" y="3857816"/>
                <a:ext cx="378720" cy="3283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344784C-B2A2-9820-13CC-27CF4347D5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0513" y="3849176"/>
                  <a:ext cx="396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D9C35E79-FD1E-6D82-E3C9-FB3F6F6DA617}"/>
                    </a:ext>
                  </a:extLst>
                </p14:cNvPr>
                <p14:cNvContentPartPr/>
                <p14:nvPr/>
              </p14:nvContentPartPr>
              <p14:xfrm>
                <a:off x="6200273" y="3890936"/>
                <a:ext cx="611640" cy="691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D9C35E79-FD1E-6D82-E3C9-FB3F6F6DA6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91633" y="3881936"/>
                  <a:ext cx="629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80B7556C-D47D-F377-FD49-3C32BACC3AFD}"/>
                    </a:ext>
                  </a:extLst>
                </p14:cNvPr>
                <p14:cNvContentPartPr/>
                <p14:nvPr/>
              </p14:nvContentPartPr>
              <p14:xfrm>
                <a:off x="6181913" y="3648656"/>
                <a:ext cx="328680" cy="5130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80B7556C-D47D-F377-FD49-3C32BACC3A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2913" y="3640016"/>
                  <a:ext cx="346320" cy="53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9339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761A-18F9-9690-ED34-4B796E7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4-2(1) </a:t>
            </a:r>
            <a:r>
              <a:rPr lang="ko-KR" altLang="en-US" dirty="0"/>
              <a:t>선형 회귀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FB09EA5-E639-8B0C-D15D-AB8EE1105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96" y="1375794"/>
            <a:ext cx="5365196" cy="5225236"/>
          </a:xfrm>
        </p:spPr>
      </p:pic>
    </p:spTree>
    <p:extLst>
      <p:ext uri="{BB962C8B-B14F-4D97-AF65-F5344CB8AC3E}">
        <p14:creationId xmlns:p14="http://schemas.microsoft.com/office/powerpoint/2010/main" val="3119612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761A-18F9-9690-ED34-4B796E7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4-2(2) </a:t>
            </a:r>
            <a:r>
              <a:rPr lang="ko-KR" altLang="en-US" dirty="0"/>
              <a:t>선형 회귀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0D4156B-36D8-2F22-5FEE-8B0FBDA80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68" y="1334717"/>
            <a:ext cx="4245095" cy="4842246"/>
          </a:xfrm>
        </p:spPr>
      </p:pic>
    </p:spTree>
    <p:extLst>
      <p:ext uri="{BB962C8B-B14F-4D97-AF65-F5344CB8AC3E}">
        <p14:creationId xmlns:p14="http://schemas.microsoft.com/office/powerpoint/2010/main" val="2382948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761A-18F9-9690-ED34-4B796E7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4-2(2) </a:t>
            </a:r>
            <a:r>
              <a:rPr lang="ko-KR" altLang="en-US" dirty="0"/>
              <a:t>선형 회귀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1EB7D2-B492-F5A0-B6E5-474C822FD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58" y="1825625"/>
            <a:ext cx="4940683" cy="4351338"/>
          </a:xfrm>
        </p:spPr>
      </p:pic>
    </p:spTree>
    <p:extLst>
      <p:ext uri="{BB962C8B-B14F-4D97-AF65-F5344CB8AC3E}">
        <p14:creationId xmlns:p14="http://schemas.microsoft.com/office/powerpoint/2010/main" val="36362796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761A-18F9-9690-ED34-4B796E7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4-2(3) </a:t>
            </a:r>
            <a:r>
              <a:rPr lang="ko-KR" altLang="en-US" dirty="0"/>
              <a:t>선형 회귀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1EB7D2-B492-F5A0-B6E5-474C822FD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58" y="1825625"/>
            <a:ext cx="4940683" cy="4351338"/>
          </a:xfrm>
        </p:spPr>
      </p:pic>
    </p:spTree>
    <p:extLst>
      <p:ext uri="{BB962C8B-B14F-4D97-AF65-F5344CB8AC3E}">
        <p14:creationId xmlns:p14="http://schemas.microsoft.com/office/powerpoint/2010/main" val="2400744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27099-F61B-3E8B-68D3-CEB35304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배치란</a:t>
            </a:r>
            <a:r>
              <a:rPr lang="en-US" altLang="ko-KR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1C819-64F8-56D5-D2C3-DAE031FB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ko-KR" altLang="en-US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가 한번에 처리할 수 있는 데이터 묶음</a:t>
            </a:r>
          </a:p>
        </p:txBody>
      </p:sp>
    </p:spTree>
    <p:extLst>
      <p:ext uri="{BB962C8B-B14F-4D97-AF65-F5344CB8AC3E}">
        <p14:creationId xmlns:p14="http://schemas.microsoft.com/office/powerpoint/2010/main" val="30628619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CE8C7-33DE-BA5D-F97E-F6E45AAA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595959"/>
                </a:solidFill>
              </a:rPr>
              <a:t>배치 </a:t>
            </a:r>
            <a:r>
              <a:rPr lang="ko-KR" altLang="en-US" sz="3200" b="1" dirty="0" err="1">
                <a:solidFill>
                  <a:srgbClr val="595959"/>
                </a:solidFill>
              </a:rPr>
              <a:t>경사하강법</a:t>
            </a:r>
            <a:endParaRPr lang="ko-KR" altLang="en-US" sz="32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0AC4D-AA03-31B8-84F7-4B6865176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</a:rPr>
              <a:t>전체 학습데이터를 하나의 배치로 묶어 학습시키는 </a:t>
            </a:r>
            <a:r>
              <a:rPr lang="ko-KR" altLang="en-US" sz="1400" dirty="0" err="1">
                <a:solidFill>
                  <a:srgbClr val="595959"/>
                </a:solidFill>
              </a:rPr>
              <a:t>경사하강법</a:t>
            </a:r>
            <a:endParaRPr lang="en-US" altLang="ko-KR" sz="1400" dirty="0">
              <a:solidFill>
                <a:srgbClr val="595959"/>
              </a:solidFill>
            </a:endParaRPr>
          </a:p>
          <a:p>
            <a:r>
              <a:rPr lang="ko-KR" altLang="en-US" sz="1400" dirty="0">
                <a:solidFill>
                  <a:srgbClr val="595959"/>
                </a:solidFill>
              </a:rPr>
              <a:t>전체 데이터에 대한 모델의 오차의 평균을 구한다음 미분을 통해 경사를 산출</a:t>
            </a:r>
            <a:r>
              <a:rPr lang="en-US" altLang="ko-KR" sz="1400" dirty="0">
                <a:solidFill>
                  <a:srgbClr val="595959"/>
                </a:solidFill>
              </a:rPr>
              <a:t>,</a:t>
            </a:r>
            <a:r>
              <a:rPr lang="ko-KR" altLang="en-US" sz="1400" dirty="0">
                <a:solidFill>
                  <a:srgbClr val="595959"/>
                </a:solidFill>
              </a:rPr>
              <a:t>최적화를 진행한다</a:t>
            </a:r>
            <a:r>
              <a:rPr lang="en-US" altLang="ko-KR" sz="1400" dirty="0">
                <a:solidFill>
                  <a:srgbClr val="595959"/>
                </a:solidFill>
              </a:rPr>
              <a:t>.</a:t>
            </a:r>
          </a:p>
          <a:p>
            <a:endParaRPr lang="en-US" altLang="ko-KR" sz="14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595959"/>
                </a:solidFill>
              </a:rPr>
              <a:t>배치 </a:t>
            </a:r>
            <a:r>
              <a:rPr lang="ko-KR" altLang="en-US" sz="1400" b="1" dirty="0" err="1">
                <a:solidFill>
                  <a:srgbClr val="595959"/>
                </a:solidFill>
              </a:rPr>
              <a:t>경사하강법의</a:t>
            </a:r>
            <a:r>
              <a:rPr lang="ko-KR" altLang="en-US" sz="1400" b="1" dirty="0">
                <a:solidFill>
                  <a:srgbClr val="595959"/>
                </a:solidFill>
              </a:rPr>
              <a:t> 특징</a:t>
            </a:r>
            <a:endParaRPr lang="en-US" altLang="ko-KR" sz="1400" b="1" dirty="0">
              <a:solidFill>
                <a:srgbClr val="595959"/>
              </a:solidFill>
            </a:endParaRPr>
          </a:p>
          <a:p>
            <a:pPr latinLnBrk="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전체 데이터를 통해 학습시키기 때문에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가장 업데이트 횟수가 적다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. (1 Epoch 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당 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1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회 업데이트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)</a:t>
            </a:r>
          </a:p>
          <a:p>
            <a:pPr latinLnBrk="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전체 데이터를 모두 한 번에 처리하기 때문에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메모리가 가장 많이 필요하다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</a:p>
          <a:p>
            <a:pPr latinLnBrk="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항상 같은 데이터 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(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전체 데이터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)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에 대해 경사를 구하기 때문에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1400" b="0" i="0" dirty="0">
                <a:solidFill>
                  <a:srgbClr val="595959"/>
                </a:solidFill>
                <a:effectLst/>
                <a:latin typeface="Source Han Sans (Modified)"/>
              </a:rPr>
              <a:t>수렴이 안정적이다</a:t>
            </a:r>
            <a:r>
              <a:rPr lang="en-US" altLang="ko-KR" sz="1400" b="0" i="0" dirty="0">
                <a:solidFill>
                  <a:srgbClr val="595959"/>
                </a:solidFill>
                <a:effectLst/>
                <a:latin typeface="Source Han Sans (Modified)"/>
              </a:rPr>
              <a:t>. 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ko-KR" altLang="en-US" sz="1400" dirty="0">
              <a:solidFill>
                <a:srgbClr val="59595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8AB24-AF3C-46E2-1E10-A02FC8CA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2336470"/>
            <a:ext cx="4797056" cy="22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F60A0-0FFB-1059-5C74-89AAC87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8349"/>
            <a:ext cx="9902505" cy="382005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범주형 특성</a:t>
            </a:r>
            <a:r>
              <a:rPr lang="en-US" altLang="ko-KR" sz="2000" b="1" dirty="0"/>
              <a:t>(categorical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feature)</a:t>
            </a:r>
            <a:r>
              <a:rPr lang="ko-KR" altLang="en-US" sz="2000" b="1" dirty="0"/>
              <a:t>이란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73E5C-CE71-8A68-2DDD-383DAEC3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이산형 특성</a:t>
            </a:r>
            <a:r>
              <a:rPr lang="en-US" altLang="ko-KR" dirty="0"/>
              <a:t>(discrete feature)</a:t>
            </a:r>
            <a:r>
              <a:rPr lang="ko-KR" altLang="en-US" dirty="0"/>
              <a:t>이라고도 부른다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설문결과와 같은 특성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500" dirty="0"/>
              <a:t>뒷장에서 범주형 변수를 표현하는데 가장 널리 쓰이는 방법인</a:t>
            </a:r>
            <a:r>
              <a:rPr lang="en-US" altLang="ko-KR" sz="1500" dirty="0"/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원</a:t>
            </a:r>
            <a:r>
              <a:rPr lang="en-US" altLang="ko-KR" sz="1500" dirty="0">
                <a:solidFill>
                  <a:srgbClr val="FF0000"/>
                </a:solidFill>
              </a:rPr>
              <a:t>-</a:t>
            </a:r>
            <a:r>
              <a:rPr lang="ko-KR" altLang="en-US" sz="1500" dirty="0">
                <a:solidFill>
                  <a:srgbClr val="FF0000"/>
                </a:solidFill>
              </a:rPr>
              <a:t>핫</a:t>
            </a:r>
            <a:r>
              <a:rPr lang="en-US" altLang="ko-KR" sz="1500" dirty="0">
                <a:solidFill>
                  <a:srgbClr val="FF0000"/>
                </a:solidFill>
              </a:rPr>
              <a:t>-</a:t>
            </a:r>
            <a:r>
              <a:rPr lang="ko-KR" altLang="en-US" sz="1500" dirty="0">
                <a:solidFill>
                  <a:srgbClr val="FF0000"/>
                </a:solidFill>
              </a:rPr>
              <a:t>인코딩</a:t>
            </a:r>
            <a:r>
              <a:rPr lang="en-US" altLang="ko-KR" sz="1500" dirty="0"/>
              <a:t>(one-hot-encoding)</a:t>
            </a:r>
            <a:r>
              <a:rPr lang="ko-KR" altLang="en-US" sz="1500" dirty="0"/>
              <a:t>을 다룰 예정</a:t>
            </a:r>
            <a:r>
              <a:rPr lang="en-US" altLang="ko-KR" sz="15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65887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4FE2-C68C-BB15-A4CA-4E47B669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4-3(1) </a:t>
            </a:r>
            <a:r>
              <a:rPr lang="ko-KR" altLang="en-US" dirty="0"/>
              <a:t>배치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206ACC1-747D-7030-447E-0E2D66B44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90" y="1825625"/>
            <a:ext cx="6169619" cy="4351338"/>
          </a:xfrm>
        </p:spPr>
      </p:pic>
    </p:spTree>
    <p:extLst>
      <p:ext uri="{BB962C8B-B14F-4D97-AF65-F5344CB8AC3E}">
        <p14:creationId xmlns:p14="http://schemas.microsoft.com/office/powerpoint/2010/main" val="1598476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4FE2-C68C-BB15-A4CA-4E47B669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4-3(2) </a:t>
            </a:r>
            <a:r>
              <a:rPr lang="ko-KR" altLang="en-US" dirty="0"/>
              <a:t>배치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66B253-CFFB-1704-BA70-7315D106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99" y="1825625"/>
            <a:ext cx="9174001" cy="4351338"/>
          </a:xfrm>
        </p:spPr>
      </p:pic>
    </p:spTree>
    <p:extLst>
      <p:ext uri="{BB962C8B-B14F-4D97-AF65-F5344CB8AC3E}">
        <p14:creationId xmlns:p14="http://schemas.microsoft.com/office/powerpoint/2010/main" val="1379124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9FDD9-1F83-2C2B-1078-5307F241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595959"/>
                </a:solidFill>
              </a:rPr>
              <a:t>확률적 </a:t>
            </a:r>
            <a:r>
              <a:rPr lang="ko-KR" altLang="en-US" sz="3200" b="1" dirty="0" err="1">
                <a:solidFill>
                  <a:srgbClr val="595959"/>
                </a:solidFill>
              </a:rPr>
              <a:t>경사하강법</a:t>
            </a:r>
            <a:endParaRPr lang="ko-KR" altLang="en-US" sz="32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63288-6D19-9656-1E9E-9C754C19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 latinLnBrk="0"/>
            <a:r>
              <a:rPr lang="ko-KR" altLang="en-US" sz="1500" b="0" i="0" dirty="0">
                <a:solidFill>
                  <a:srgbClr val="595959"/>
                </a:solidFill>
                <a:effectLst/>
                <a:latin typeface="Source Han Sans (Modified)"/>
              </a:rPr>
              <a:t>확률적 경사 하강법은 전체 데이터 중 </a:t>
            </a:r>
            <a:r>
              <a:rPr lang="ko-KR" altLang="en-US" sz="1500" b="1" i="0" dirty="0">
                <a:solidFill>
                  <a:srgbClr val="595959"/>
                </a:solidFill>
                <a:effectLst/>
                <a:latin typeface="Source Han Sans (Modified)"/>
              </a:rPr>
              <a:t>단 하나의 데이터를 이용하여 경사 하강법을 </a:t>
            </a:r>
            <a:r>
              <a:rPr lang="en-US" altLang="ko-KR" sz="1500" b="1" i="0" dirty="0">
                <a:solidFill>
                  <a:srgbClr val="595959"/>
                </a:solidFill>
                <a:effectLst/>
                <a:latin typeface="Source Han Sans (Modified)"/>
              </a:rPr>
              <a:t>1</a:t>
            </a:r>
            <a:r>
              <a:rPr lang="ko-KR" altLang="en-US" sz="1500" b="1" i="0" dirty="0">
                <a:solidFill>
                  <a:srgbClr val="595959"/>
                </a:solidFill>
                <a:effectLst/>
                <a:latin typeface="Source Han Sans (Modified)"/>
              </a:rPr>
              <a:t>회 진행</a:t>
            </a:r>
            <a:r>
              <a:rPr lang="en-US" altLang="ko-KR" sz="1500" b="1" i="0" dirty="0">
                <a:solidFill>
                  <a:srgbClr val="595959"/>
                </a:solidFill>
                <a:effectLst/>
                <a:latin typeface="Source Han Sans (Modified)"/>
              </a:rPr>
              <a:t>(</a:t>
            </a:r>
            <a:r>
              <a:rPr lang="ko-KR" altLang="en-US" sz="1500" b="1" i="0" dirty="0">
                <a:solidFill>
                  <a:srgbClr val="595959"/>
                </a:solidFill>
                <a:effectLst/>
                <a:latin typeface="Source Han Sans (Modified)"/>
              </a:rPr>
              <a:t>배치 크기가 </a:t>
            </a:r>
            <a:r>
              <a:rPr lang="en-US" altLang="ko-KR" sz="1500" b="1" i="0" dirty="0">
                <a:solidFill>
                  <a:srgbClr val="595959"/>
                </a:solidFill>
                <a:effectLst/>
                <a:latin typeface="Source Han Sans (Modified)"/>
              </a:rPr>
              <a:t>1)</a:t>
            </a:r>
            <a:r>
              <a:rPr lang="ko-KR" altLang="en-US" sz="1500" b="0" i="0" dirty="0">
                <a:solidFill>
                  <a:srgbClr val="595959"/>
                </a:solidFill>
                <a:effectLst/>
                <a:latin typeface="Source Han Sans (Modified)"/>
              </a:rPr>
              <a:t>하는 방법이다</a:t>
            </a:r>
            <a:r>
              <a:rPr lang="en-US" altLang="ko-KR" sz="15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  <a:br>
              <a:rPr lang="en-US" altLang="ko-KR" sz="1500" b="0" i="0" dirty="0">
                <a:solidFill>
                  <a:srgbClr val="595959"/>
                </a:solidFill>
                <a:effectLst/>
                <a:latin typeface="Source Han Sans (Modified)"/>
              </a:rPr>
            </a:br>
            <a:r>
              <a:rPr lang="ko-KR" altLang="en-US" sz="1500" b="0" i="0" dirty="0">
                <a:solidFill>
                  <a:srgbClr val="595959"/>
                </a:solidFill>
                <a:effectLst/>
                <a:latin typeface="Source Han Sans (Modified)"/>
              </a:rPr>
              <a:t>전체 학습 데이터 중 랜덤하게 선택된 하나의 데이터로 학습을 하기 때문에 확률적 이라 부른다</a:t>
            </a:r>
            <a:r>
              <a:rPr lang="en-US" altLang="ko-KR" sz="15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</a:p>
          <a:p>
            <a:pPr latinLnBrk="0"/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배치 경사 하강법에 비해 적은 데이터로 학습할 수 있고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속도가 빠른 장점이 있다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. 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무엇보다 큰 특징은 </a:t>
            </a:r>
            <a:r>
              <a:rPr lang="ko-KR" altLang="en-US" sz="2000" b="1" i="0" dirty="0">
                <a:solidFill>
                  <a:srgbClr val="595959"/>
                </a:solidFill>
                <a:effectLst/>
                <a:latin typeface="Source Han Sans (Modified)"/>
              </a:rPr>
              <a:t>수렴에 </a:t>
            </a:r>
            <a:r>
              <a:rPr lang="en-US" altLang="ko-KR" sz="2000" b="1" i="0" dirty="0">
                <a:solidFill>
                  <a:srgbClr val="595959"/>
                </a:solidFill>
                <a:effectLst/>
                <a:latin typeface="Source Han Sans (Modified)"/>
              </a:rPr>
              <a:t>Shooting</a:t>
            </a:r>
            <a:r>
              <a:rPr lang="ko-KR" altLang="en-US" sz="2000" b="1" i="0" dirty="0">
                <a:solidFill>
                  <a:srgbClr val="595959"/>
                </a:solidFill>
                <a:effectLst/>
                <a:latin typeface="Source Han Sans (Modified)"/>
              </a:rPr>
              <a:t>이 발생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한다는 점이다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</a:p>
          <a:p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AD89D6B5-2B21-E4F3-AA7A-A566D6F62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2354459"/>
            <a:ext cx="4797056" cy="21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5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7151E-C263-7890-C8ED-7A0FF47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4-4(1) 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D8997B6-408B-BA7E-C3CA-6EAB60D93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37" y="1825625"/>
            <a:ext cx="4256526" cy="4351338"/>
          </a:xfrm>
        </p:spPr>
      </p:pic>
    </p:spTree>
    <p:extLst>
      <p:ext uri="{BB962C8B-B14F-4D97-AF65-F5344CB8AC3E}">
        <p14:creationId xmlns:p14="http://schemas.microsoft.com/office/powerpoint/2010/main" val="1933280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7151E-C263-7890-C8ED-7A0FF47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4-4(2) 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01A70FF-BC10-4569-84DA-A86FBC7EE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72" y="2510423"/>
            <a:ext cx="9173855" cy="2981741"/>
          </a:xfrm>
        </p:spPr>
      </p:pic>
    </p:spTree>
    <p:extLst>
      <p:ext uri="{BB962C8B-B14F-4D97-AF65-F5344CB8AC3E}">
        <p14:creationId xmlns:p14="http://schemas.microsoft.com/office/powerpoint/2010/main" val="7474560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0D567-334E-DFCF-8EF7-31F4D23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595959"/>
                </a:solidFill>
              </a:rPr>
              <a:t>미니배치 </a:t>
            </a:r>
            <a:r>
              <a:rPr lang="ko-KR" altLang="en-US" sz="3200" b="1" dirty="0" err="1">
                <a:solidFill>
                  <a:srgbClr val="595959"/>
                </a:solidFill>
              </a:rPr>
              <a:t>경사하강법</a:t>
            </a:r>
            <a:endParaRPr lang="ko-KR" altLang="en-US" sz="32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4CDC1-D497-B5D1-B1A7-EF05699B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 lnSpcReduction="10000"/>
          </a:bodyPr>
          <a:lstStyle/>
          <a:p>
            <a:pPr latinLnBrk="0"/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딥러닝 라이브러리 등에서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SGD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를 얘기하면 최근에는 대부분 이 방법을 의미한다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  <a:b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</a:b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SGD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와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BGD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의 절충안으로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, </a:t>
            </a:r>
            <a:r>
              <a:rPr lang="ko-KR" altLang="en-US" sz="2000" b="1" i="0" dirty="0">
                <a:solidFill>
                  <a:srgbClr val="595959"/>
                </a:solidFill>
                <a:effectLst/>
                <a:latin typeface="Source Han Sans (Modified)"/>
              </a:rPr>
              <a:t>전체 데이터를 </a:t>
            </a:r>
            <a:r>
              <a:rPr lang="en-US" altLang="ko-KR" sz="2000" b="1" i="0" dirty="0" err="1">
                <a:solidFill>
                  <a:srgbClr val="595959"/>
                </a:solidFill>
                <a:effectLst/>
                <a:latin typeface="Source Han Sans (Modified)"/>
              </a:rPr>
              <a:t>batch_size</a:t>
            </a:r>
            <a:r>
              <a:rPr lang="ko-KR" altLang="en-US" sz="2000" b="1" i="0" dirty="0">
                <a:solidFill>
                  <a:srgbClr val="595959"/>
                </a:solidFill>
                <a:effectLst/>
                <a:latin typeface="Source Han Sans (Modified)"/>
              </a:rPr>
              <a:t>개씩 나눠 배치로 학습</a:t>
            </a:r>
            <a:r>
              <a:rPr lang="en-US" altLang="ko-KR" sz="2000" b="1" i="0" dirty="0">
                <a:solidFill>
                  <a:srgbClr val="595959"/>
                </a:solidFill>
                <a:effectLst/>
                <a:latin typeface="Source Han Sans (Modified)"/>
              </a:rPr>
              <a:t>(</a:t>
            </a:r>
            <a:r>
              <a:rPr lang="ko-KR" altLang="en-US" sz="2000" b="1" i="0" dirty="0">
                <a:solidFill>
                  <a:srgbClr val="595959"/>
                </a:solidFill>
                <a:effectLst/>
                <a:latin typeface="Source Han Sans (Modified)"/>
              </a:rPr>
              <a:t>배치 크기를 사용자가 지정</a:t>
            </a:r>
            <a:r>
              <a:rPr lang="en-US" altLang="ko-KR" sz="2000" b="1" i="0" dirty="0">
                <a:solidFill>
                  <a:srgbClr val="595959"/>
                </a:solidFill>
                <a:effectLst/>
                <a:latin typeface="Source Han Sans (Modified)"/>
              </a:rPr>
              <a:t>)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시키는 것이다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</a:p>
          <a:p>
            <a:pPr latinLnBrk="0"/>
            <a:endParaRPr lang="en-US" altLang="ko-KR" sz="2000" b="0" i="0" dirty="0">
              <a:solidFill>
                <a:srgbClr val="595959"/>
              </a:solidFill>
              <a:effectLst/>
              <a:latin typeface="Source Han Sans (Modified)"/>
            </a:endParaRPr>
          </a:p>
          <a:p>
            <a:pPr latinLnBrk="0"/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예를 들어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전체 데이터가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1000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개인 데이터를 학습시킬 때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en-US" altLang="ko-KR" sz="2000" b="0" i="0" dirty="0" err="1">
                <a:solidFill>
                  <a:srgbClr val="595959"/>
                </a:solidFill>
                <a:effectLst/>
                <a:latin typeface="Source Han Sans (Modified)"/>
              </a:rPr>
              <a:t>batch_size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가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100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이라면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, 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전체를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100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개씩 총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10 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묶음의 배치로 나누어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 Epoch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당 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10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번 </a:t>
            </a:r>
            <a:r>
              <a:rPr lang="ko-KR" altLang="en-US" sz="2000" b="0" i="0" dirty="0" err="1">
                <a:solidFill>
                  <a:srgbClr val="595959"/>
                </a:solidFill>
                <a:effectLst/>
                <a:latin typeface="Source Han Sans (Modified)"/>
              </a:rPr>
              <a:t>경사하강법을</a:t>
            </a:r>
            <a:r>
              <a:rPr lang="ko-KR" altLang="en-US" sz="2000" b="0" i="0" dirty="0">
                <a:solidFill>
                  <a:srgbClr val="595959"/>
                </a:solidFill>
                <a:effectLst/>
                <a:latin typeface="Source Han Sans (Modified)"/>
              </a:rPr>
              <a:t> 진행한다</a:t>
            </a:r>
            <a:r>
              <a:rPr lang="en-US" altLang="ko-KR" sz="2000" b="0" i="0" dirty="0">
                <a:solidFill>
                  <a:srgbClr val="595959"/>
                </a:solidFill>
                <a:effectLst/>
                <a:latin typeface="Source Han Sans (Modified)"/>
              </a:rPr>
              <a:t>.</a:t>
            </a:r>
          </a:p>
          <a:p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9D949804-A440-744C-05F6-A780D1F4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2360455"/>
            <a:ext cx="4797056" cy="21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9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683B-E945-8111-3BAB-C494454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4-5(1) </a:t>
            </a:r>
            <a:r>
              <a:rPr lang="ko-KR" altLang="en-US" dirty="0"/>
              <a:t>미니배치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9945C80-3069-E97F-EE50-1F94E5A73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88" y="1825625"/>
            <a:ext cx="5972424" cy="4351338"/>
          </a:xfrm>
        </p:spPr>
      </p:pic>
    </p:spTree>
    <p:extLst>
      <p:ext uri="{BB962C8B-B14F-4D97-AF65-F5344CB8AC3E}">
        <p14:creationId xmlns:p14="http://schemas.microsoft.com/office/powerpoint/2010/main" val="4141052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683B-E945-8111-3BAB-C494454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4-5(2) </a:t>
            </a:r>
            <a:r>
              <a:rPr lang="ko-KR" altLang="en-US" dirty="0"/>
              <a:t>미니배치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415B14B-4E86-F79C-7C40-EA0EAA84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95" y="1825625"/>
            <a:ext cx="8120810" cy="4351338"/>
          </a:xfrm>
        </p:spPr>
      </p:pic>
    </p:spTree>
    <p:extLst>
      <p:ext uri="{BB962C8B-B14F-4D97-AF65-F5344CB8AC3E}">
        <p14:creationId xmlns:p14="http://schemas.microsoft.com/office/powerpoint/2010/main" val="3586451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683B-E945-8111-3BAB-C494454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4-6(1) </a:t>
            </a:r>
            <a:r>
              <a:rPr lang="ko-KR" altLang="en-US" dirty="0"/>
              <a:t>다항 회귀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0AABC6-6883-2044-5A25-595B5723F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53" y="1825625"/>
            <a:ext cx="4909493" cy="4351338"/>
          </a:xfrm>
        </p:spPr>
      </p:pic>
    </p:spTree>
    <p:extLst>
      <p:ext uri="{BB962C8B-B14F-4D97-AF65-F5344CB8AC3E}">
        <p14:creationId xmlns:p14="http://schemas.microsoft.com/office/powerpoint/2010/main" val="2327495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683B-E945-8111-3BAB-C494454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4-6(2) </a:t>
            </a:r>
            <a:r>
              <a:rPr lang="ko-KR" altLang="en-US" dirty="0"/>
              <a:t>다항 회귀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2A1EAC2-31C7-9AEC-3FFE-CDD42CBC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09" y="1442328"/>
            <a:ext cx="4999839" cy="4925115"/>
          </a:xfrm>
        </p:spPr>
      </p:pic>
    </p:spTree>
    <p:extLst>
      <p:ext uri="{BB962C8B-B14F-4D97-AF65-F5344CB8AC3E}">
        <p14:creationId xmlns:p14="http://schemas.microsoft.com/office/powerpoint/2010/main" val="400963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1549</Words>
  <Application>Microsoft Office PowerPoint</Application>
  <PresentationFormat>와이드스크린</PresentationFormat>
  <Paragraphs>256</Paragraphs>
  <Slides>123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7" baseType="lpstr">
      <vt:lpstr>Source Han Sans (Modified)</vt:lpstr>
      <vt:lpstr>맑은 고딕</vt:lpstr>
      <vt:lpstr>Arial</vt:lpstr>
      <vt:lpstr>Office 테마</vt:lpstr>
      <vt:lpstr>핸즈온 머신러닝 </vt:lpstr>
      <vt:lpstr>참고 자료</vt:lpstr>
      <vt:lpstr>2장에서 다루는 내용</vt:lpstr>
      <vt:lpstr>3개의 모델을 이용하여 MAE와 RMSE비교하기</vt:lpstr>
      <vt:lpstr>PowerPoint 프레젠테이션</vt:lpstr>
      <vt:lpstr>2-1 환경설정 및 데이터 받기</vt:lpstr>
      <vt:lpstr>%matplot inline?</vt:lpstr>
      <vt:lpstr>2-2(1) 데이터 구조 알아보기</vt:lpstr>
      <vt:lpstr>범주형 특성(categorical feature)이란?</vt:lpstr>
      <vt:lpstr>2-2(2) 데이터 구조 알아보기</vt:lpstr>
      <vt:lpstr>2-2(3) 데이터 구조 알아보기</vt:lpstr>
      <vt:lpstr>모델을 학습시키위한 데이터 세트</vt:lpstr>
      <vt:lpstr>2-3(1) 테스트 세트 만들기</vt:lpstr>
      <vt:lpstr>train/test 분리하는 이유</vt:lpstr>
      <vt:lpstr>쉬어가는 슬라이드 (42라는 숫자에 대해서)</vt:lpstr>
      <vt:lpstr>2-3(2) 테스트 세트 만들기</vt:lpstr>
      <vt:lpstr>2-3(3) 테스트 세트 만들기</vt:lpstr>
      <vt:lpstr>2-3(4) 테스트 세트 만들기</vt:lpstr>
      <vt:lpstr>2-3(5) 테스트 세트 만들기</vt:lpstr>
      <vt:lpstr>2-4(1) 지리적 데이터 시각화</vt:lpstr>
      <vt:lpstr>2-4(2) 지리적 데이터 시각화</vt:lpstr>
      <vt:lpstr>2-4(3) 지리적 데이터 시각화</vt:lpstr>
      <vt:lpstr>2-5(1) 상관관계 조사</vt:lpstr>
      <vt:lpstr>피어슨의 상관계수</vt:lpstr>
      <vt:lpstr>2-5(2) 상관관계 조사</vt:lpstr>
      <vt:lpstr>2-5(3) 상관관계 조사 </vt:lpstr>
      <vt:lpstr>2-6(1) 특성 조합으로 실험</vt:lpstr>
      <vt:lpstr>2-6(2) 특성 조합으로 실험</vt:lpstr>
      <vt:lpstr>머신러닝 알고리즘을 위한 데이터 준비!</vt:lpstr>
      <vt:lpstr>2-7(1) 데이터 정제</vt:lpstr>
      <vt:lpstr>2-7(2) 데이터 정제</vt:lpstr>
      <vt:lpstr>2-7(3) 데이터 정제</vt:lpstr>
      <vt:lpstr>2-8(1) 텍스트와 범주형 특성 다루기</vt:lpstr>
      <vt:lpstr>2-8(2) 텍스트와 범주형 특성 다루기</vt:lpstr>
      <vt:lpstr>2-9 사용자 정의 변환기</vt:lpstr>
      <vt:lpstr>머신러닝 파이프라인?</vt:lpstr>
      <vt:lpstr>2-10(1) 변환 파이프라인</vt:lpstr>
      <vt:lpstr>2-10(2) 변환 파이프라인</vt:lpstr>
      <vt:lpstr>2-10(3) 변환 파이프라인</vt:lpstr>
      <vt:lpstr>2-11(1) 훈련 세트에서 훈련하고 평가하기</vt:lpstr>
      <vt:lpstr>2-11(2) 훈련 세트에서 훈련하고 평가하기</vt:lpstr>
      <vt:lpstr>2-12(1) 교차 검증을 사용한 평가</vt:lpstr>
      <vt:lpstr>2-12(2) 교차 검증을 사용한 평가</vt:lpstr>
      <vt:lpstr>2-13(1) 그리드탐색</vt:lpstr>
      <vt:lpstr>2-13(2) 그리드탐색</vt:lpstr>
      <vt:lpstr>2-13(3) 그리드탐색</vt:lpstr>
      <vt:lpstr>2-13(3) 그리드탐색</vt:lpstr>
      <vt:lpstr>2-14 랜덤탐색</vt:lpstr>
      <vt:lpstr>2-15 최상의 모델과 오차분석</vt:lpstr>
      <vt:lpstr>2-16 테스트 세트로 시스템 평가하기</vt:lpstr>
      <vt:lpstr>3장에서 다루는 내용</vt:lpstr>
      <vt:lpstr>3-1 환경 설정</vt:lpstr>
      <vt:lpstr>MNIST 데이터베이스 (Modified National Institute of Standards and Technology database)</vt:lpstr>
      <vt:lpstr>3-2(1) MNIST</vt:lpstr>
      <vt:lpstr>3-2(1) MNIST</vt:lpstr>
      <vt:lpstr>3-2(2) MNIST</vt:lpstr>
      <vt:lpstr>3-3 이진 분류기 훈련</vt:lpstr>
      <vt:lpstr>3-4 교차 검증을 사용한 정확도 측정</vt:lpstr>
      <vt:lpstr>3-5 혼동행렬(오차 행렬)</vt:lpstr>
      <vt:lpstr>혼동 행렬(confusion matrix)</vt:lpstr>
      <vt:lpstr>3-6 정밀도와 재현율</vt:lpstr>
      <vt:lpstr>F1 score</vt:lpstr>
      <vt:lpstr>3-6(1) 정밀도와 재현율 트레이드 오프</vt:lpstr>
      <vt:lpstr>3-6(2) 정밀도와 재현율의 트레이드 오프</vt:lpstr>
      <vt:lpstr>3-6(3) 정밀도와 재현율의 트레이드 오프</vt:lpstr>
      <vt:lpstr>3-6(4) 정밀도와 재현율의 트레이드 오프</vt:lpstr>
      <vt:lpstr>3-7(1) ROC곡선</vt:lpstr>
      <vt:lpstr>3-7(2) ROC곡선</vt:lpstr>
      <vt:lpstr>3-7(3) ROC곡선</vt:lpstr>
      <vt:lpstr>다중 분류</vt:lpstr>
      <vt:lpstr>3-8(1) 다중 분류</vt:lpstr>
      <vt:lpstr>3-8(2) 다중 분류</vt:lpstr>
      <vt:lpstr>3-9(1) 에러 분석</vt:lpstr>
      <vt:lpstr>3-9(2) 에러 분석</vt:lpstr>
      <vt:lpstr>3-10 다중 레이블 분류</vt:lpstr>
      <vt:lpstr>3-11 다중 출력 분류</vt:lpstr>
      <vt:lpstr>3-12(1) KNN분류기</vt:lpstr>
      <vt:lpstr>3-12(1) KNN분류기</vt:lpstr>
      <vt:lpstr>4장에서 다룰 내용</vt:lpstr>
      <vt:lpstr>4-1 환경설정</vt:lpstr>
      <vt:lpstr>선형 회귀와 경사하강법</vt:lpstr>
      <vt:lpstr>선형방정식을 행렬로 변환하기</vt:lpstr>
      <vt:lpstr>경사하강법</vt:lpstr>
      <vt:lpstr>4-2(1) 선형 회귀</vt:lpstr>
      <vt:lpstr>4-2(2) 선형 회귀</vt:lpstr>
      <vt:lpstr>4-2(2) 선형 회귀</vt:lpstr>
      <vt:lpstr>4-2(3) 선형 회귀</vt:lpstr>
      <vt:lpstr>배치란?</vt:lpstr>
      <vt:lpstr>배치 경사하강법</vt:lpstr>
      <vt:lpstr>4-3(1) 배치 경사하강법</vt:lpstr>
      <vt:lpstr>4-3(2) 배치 경사하강법</vt:lpstr>
      <vt:lpstr>확률적 경사하강법</vt:lpstr>
      <vt:lpstr>4-4(1) 확률적 경사하강법</vt:lpstr>
      <vt:lpstr>4-4(2) 확률적 경사하강법</vt:lpstr>
      <vt:lpstr>미니배치 경사하강법</vt:lpstr>
      <vt:lpstr>4-5(1) 미니배치 경사하강법</vt:lpstr>
      <vt:lpstr>4-5(2) 미니배치 경사하강법</vt:lpstr>
      <vt:lpstr>4-6(1) 다항 회귀</vt:lpstr>
      <vt:lpstr>4-6(2) 다항 회귀</vt:lpstr>
      <vt:lpstr>4-6(3) 다항 회귀</vt:lpstr>
      <vt:lpstr>4-6(3) 다항 회귀</vt:lpstr>
      <vt:lpstr>4-7(1) 학습곡선</vt:lpstr>
      <vt:lpstr>4-7(2) 학습곡선</vt:lpstr>
      <vt:lpstr>릿지회귀(Ridge,L2)</vt:lpstr>
      <vt:lpstr>4-8(1) 릿지 회귀</vt:lpstr>
      <vt:lpstr>4-8(2) 릿지 회귀</vt:lpstr>
      <vt:lpstr>라쏘회귀(Lasso,L1)</vt:lpstr>
      <vt:lpstr>4-8 라쏘 회귀 </vt:lpstr>
      <vt:lpstr>4-9 일라스틱넷</vt:lpstr>
      <vt:lpstr>4-10(1) 조기종료</vt:lpstr>
      <vt:lpstr>4-10(2) 조기종료</vt:lpstr>
      <vt:lpstr>4-10(3) 조기종료</vt:lpstr>
      <vt:lpstr>4-10(4) 조기종료</vt:lpstr>
      <vt:lpstr>4-10(5) 조기종료</vt:lpstr>
      <vt:lpstr>로지스틱 회귀</vt:lpstr>
      <vt:lpstr>4-11(1) 로지스틱 회귀</vt:lpstr>
      <vt:lpstr>4-11(2) 로지스틱 회귀</vt:lpstr>
      <vt:lpstr>4-11(3) 로지스틱 회귀</vt:lpstr>
      <vt:lpstr>4-11(4) 로지스틱 회귀</vt:lpstr>
      <vt:lpstr>소프트맥스와 로짓</vt:lpstr>
      <vt:lpstr>4-12(1) 소프트맥스 회귀</vt:lpstr>
      <vt:lpstr>4-12(2) 소프트맥스 회귀</vt:lpstr>
      <vt:lpstr>4-12(3) 소프트맥스 회귀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핸즈온 머신러닝</dc:title>
  <dc:creator>김 보섭</dc:creator>
  <cp:lastModifiedBy>김 보섭</cp:lastModifiedBy>
  <cp:revision>26</cp:revision>
  <dcterms:created xsi:type="dcterms:W3CDTF">2022-09-26T11:15:48Z</dcterms:created>
  <dcterms:modified xsi:type="dcterms:W3CDTF">2022-09-29T05:07:22Z</dcterms:modified>
</cp:coreProperties>
</file>